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sldIdLst>
    <p:sldId id="256" r:id="rId5"/>
    <p:sldId id="15650" r:id="rId6"/>
    <p:sldId id="15647" r:id="rId7"/>
    <p:sldId id="15655" r:id="rId8"/>
    <p:sldId id="15651" r:id="rId9"/>
    <p:sldId id="15656" r:id="rId10"/>
    <p:sldId id="15657" r:id="rId11"/>
    <p:sldId id="15649" r:id="rId12"/>
    <p:sldId id="15646" r:id="rId13"/>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9A003E"/>
    <a:srgbClr val="D60057"/>
    <a:srgbClr val="00A29E"/>
    <a:srgbClr val="008080"/>
    <a:srgbClr val="003A39"/>
    <a:srgbClr val="006F6C"/>
    <a:srgbClr val="F2B800"/>
    <a:srgbClr val="007E39"/>
    <a:srgbClr val="193F6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689DD2-CA98-4E24-BE64-A1F4688258E0}" v="4" dt="2025-08-19T14:00:36.042"/>
    <p1510:client id="{B4004A9B-F06A-46BE-A24B-4F0AB403214A}" v="14" dt="2025-08-19T13:20:39.4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147" autoAdjust="0"/>
    <p:restoredTop sz="86364" autoAdjust="0"/>
  </p:normalViewPr>
  <p:slideViewPr>
    <p:cSldViewPr snapToGrid="0">
      <p:cViewPr varScale="1">
        <p:scale>
          <a:sx n="59" d="100"/>
          <a:sy n="59" d="100"/>
        </p:scale>
        <p:origin x="1374" y="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70" d="100"/>
        <a:sy n="170" d="100"/>
      </p:scale>
      <p:origin x="0" y="-113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iana Carolina Montaño Lopera" userId="f82d9292-cc2c-45c0-88ab-2eecf2d7d461" providerId="ADAL" clId="{11A0F308-7D1E-4563-B090-B1508C651406}"/>
    <pc:docChg chg="modSld">
      <pc:chgData name="Diana Carolina Montaño Lopera" userId="f82d9292-cc2c-45c0-88ab-2eecf2d7d461" providerId="ADAL" clId="{11A0F308-7D1E-4563-B090-B1508C651406}" dt="2025-08-19T17:26:35.370" v="1" actId="20577"/>
      <pc:docMkLst>
        <pc:docMk/>
      </pc:docMkLst>
      <pc:sldChg chg="modSp mod">
        <pc:chgData name="Diana Carolina Montaño Lopera" userId="f82d9292-cc2c-45c0-88ab-2eecf2d7d461" providerId="ADAL" clId="{11A0F308-7D1E-4563-B090-B1508C651406}" dt="2025-08-19T17:26:35.370" v="1" actId="20577"/>
        <pc:sldMkLst>
          <pc:docMk/>
          <pc:sldMk cId="1091829677" sldId="15657"/>
        </pc:sldMkLst>
        <pc:spChg chg="mod">
          <ac:chgData name="Diana Carolina Montaño Lopera" userId="f82d9292-cc2c-45c0-88ab-2eecf2d7d461" providerId="ADAL" clId="{11A0F308-7D1E-4563-B090-B1508C651406}" dt="2025-08-19T17:26:35.370" v="1" actId="20577"/>
          <ac:spMkLst>
            <pc:docMk/>
            <pc:sldMk cId="1091829677" sldId="15657"/>
            <ac:spMk id="4" creationId="{FA01DCDF-78C7-94CC-A688-228092DDE142}"/>
          </ac:spMkLst>
        </pc:spChg>
      </pc:sldChg>
    </pc:docChg>
  </pc:docChgLst>
  <pc:docChgLst>
    <pc:chgData name="Diana Carolina Montaño Lopera" userId="f82d9292-cc2c-45c0-88ab-2eecf2d7d461" providerId="ADAL" clId="{B4004A9B-F06A-46BE-A24B-4F0AB403214A}"/>
    <pc:docChg chg="undo custSel modSld">
      <pc:chgData name="Diana Carolina Montaño Lopera" userId="f82d9292-cc2c-45c0-88ab-2eecf2d7d461" providerId="ADAL" clId="{B4004A9B-F06A-46BE-A24B-4F0AB403214A}" dt="2025-08-19T13:24:30.696" v="119" actId="12"/>
      <pc:docMkLst>
        <pc:docMk/>
      </pc:docMkLst>
      <pc:sldChg chg="modSp mod">
        <pc:chgData name="Diana Carolina Montaño Lopera" userId="f82d9292-cc2c-45c0-88ab-2eecf2d7d461" providerId="ADAL" clId="{B4004A9B-F06A-46BE-A24B-4F0AB403214A}" dt="2025-08-19T13:20:12.367" v="105" actId="20577"/>
        <pc:sldMkLst>
          <pc:docMk/>
          <pc:sldMk cId="1099513169" sldId="15634"/>
        </pc:sldMkLst>
        <pc:spChg chg="mod">
          <ac:chgData name="Diana Carolina Montaño Lopera" userId="f82d9292-cc2c-45c0-88ab-2eecf2d7d461" providerId="ADAL" clId="{B4004A9B-F06A-46BE-A24B-4F0AB403214A}" dt="2025-08-19T13:16:39.298" v="46" actId="14100"/>
          <ac:spMkLst>
            <pc:docMk/>
            <pc:sldMk cId="1099513169" sldId="15634"/>
            <ac:spMk id="2" creationId="{AA408785-08D1-CEEE-5E46-AA47A3357914}"/>
          </ac:spMkLst>
        </pc:spChg>
        <pc:spChg chg="mod">
          <ac:chgData name="Diana Carolina Montaño Lopera" userId="f82d9292-cc2c-45c0-88ab-2eecf2d7d461" providerId="ADAL" clId="{B4004A9B-F06A-46BE-A24B-4F0AB403214A}" dt="2025-08-19T13:16:38.424" v="44" actId="1076"/>
          <ac:spMkLst>
            <pc:docMk/>
            <pc:sldMk cId="1099513169" sldId="15634"/>
            <ac:spMk id="5" creationId="{94ED7CF1-B304-29C4-6212-AA01F9D036B8}"/>
          </ac:spMkLst>
        </pc:spChg>
        <pc:spChg chg="mod">
          <ac:chgData name="Diana Carolina Montaño Lopera" userId="f82d9292-cc2c-45c0-88ab-2eecf2d7d461" providerId="ADAL" clId="{B4004A9B-F06A-46BE-A24B-4F0AB403214A}" dt="2025-08-19T13:16:39.298" v="46" actId="14100"/>
          <ac:spMkLst>
            <pc:docMk/>
            <pc:sldMk cId="1099513169" sldId="15634"/>
            <ac:spMk id="6" creationId="{67144C47-7507-72BA-7ED4-4248AF69DB62}"/>
          </ac:spMkLst>
        </pc:spChg>
        <pc:spChg chg="mod">
          <ac:chgData name="Diana Carolina Montaño Lopera" userId="f82d9292-cc2c-45c0-88ab-2eecf2d7d461" providerId="ADAL" clId="{B4004A9B-F06A-46BE-A24B-4F0AB403214A}" dt="2025-08-19T13:16:38.424" v="44" actId="1076"/>
          <ac:spMkLst>
            <pc:docMk/>
            <pc:sldMk cId="1099513169" sldId="15634"/>
            <ac:spMk id="8" creationId="{2874B3B4-5907-18BE-A734-B7B866AAC10F}"/>
          </ac:spMkLst>
        </pc:spChg>
        <pc:spChg chg="mod">
          <ac:chgData name="Diana Carolina Montaño Lopera" userId="f82d9292-cc2c-45c0-88ab-2eecf2d7d461" providerId="ADAL" clId="{B4004A9B-F06A-46BE-A24B-4F0AB403214A}" dt="2025-08-19T13:16:39.298" v="46" actId="14100"/>
          <ac:spMkLst>
            <pc:docMk/>
            <pc:sldMk cId="1099513169" sldId="15634"/>
            <ac:spMk id="9" creationId="{212790FD-8A02-C901-7506-07F2882416E1}"/>
          </ac:spMkLst>
        </pc:spChg>
        <pc:spChg chg="mod">
          <ac:chgData name="Diana Carolina Montaño Lopera" userId="f82d9292-cc2c-45c0-88ab-2eecf2d7d461" providerId="ADAL" clId="{B4004A9B-F06A-46BE-A24B-4F0AB403214A}" dt="2025-08-19T13:16:39.298" v="46" actId="14100"/>
          <ac:spMkLst>
            <pc:docMk/>
            <pc:sldMk cId="1099513169" sldId="15634"/>
            <ac:spMk id="12" creationId="{A2A1F64F-0A6C-DD82-BF61-080ED46B3F20}"/>
          </ac:spMkLst>
        </pc:spChg>
        <pc:spChg chg="mod">
          <ac:chgData name="Diana Carolina Montaño Lopera" userId="f82d9292-cc2c-45c0-88ab-2eecf2d7d461" providerId="ADAL" clId="{B4004A9B-F06A-46BE-A24B-4F0AB403214A}" dt="2025-08-19T13:16:38.424" v="44" actId="1076"/>
          <ac:spMkLst>
            <pc:docMk/>
            <pc:sldMk cId="1099513169" sldId="15634"/>
            <ac:spMk id="14" creationId="{4761C579-907F-B38A-77FE-FDFB53805E0E}"/>
          </ac:spMkLst>
        </pc:spChg>
        <pc:spChg chg="mod">
          <ac:chgData name="Diana Carolina Montaño Lopera" userId="f82d9292-cc2c-45c0-88ab-2eecf2d7d461" providerId="ADAL" clId="{B4004A9B-F06A-46BE-A24B-4F0AB403214A}" dt="2025-08-19T13:16:39.298" v="46" actId="14100"/>
          <ac:spMkLst>
            <pc:docMk/>
            <pc:sldMk cId="1099513169" sldId="15634"/>
            <ac:spMk id="15" creationId="{4321CE0D-4488-DE84-A329-63388A904BD1}"/>
          </ac:spMkLst>
        </pc:spChg>
        <pc:spChg chg="mod">
          <ac:chgData name="Diana Carolina Montaño Lopera" userId="f82d9292-cc2c-45c0-88ab-2eecf2d7d461" providerId="ADAL" clId="{B4004A9B-F06A-46BE-A24B-4F0AB403214A}" dt="2025-08-19T13:20:12.367" v="105" actId="20577"/>
          <ac:spMkLst>
            <pc:docMk/>
            <pc:sldMk cId="1099513169" sldId="15634"/>
            <ac:spMk id="21" creationId="{27052D0D-403B-AFFD-2952-EA06C0C34C0E}"/>
          </ac:spMkLst>
        </pc:spChg>
        <pc:spChg chg="mod">
          <ac:chgData name="Diana Carolina Montaño Lopera" userId="f82d9292-cc2c-45c0-88ab-2eecf2d7d461" providerId="ADAL" clId="{B4004A9B-F06A-46BE-A24B-4F0AB403214A}" dt="2025-08-19T13:19:54.929" v="86" actId="255"/>
          <ac:spMkLst>
            <pc:docMk/>
            <pc:sldMk cId="1099513169" sldId="15634"/>
            <ac:spMk id="23" creationId="{C50B9F37-9F60-4654-5E7B-8D2C9FCA9042}"/>
          </ac:spMkLst>
        </pc:spChg>
        <pc:spChg chg="mod">
          <ac:chgData name="Diana Carolina Montaño Lopera" userId="f82d9292-cc2c-45c0-88ab-2eecf2d7d461" providerId="ADAL" clId="{B4004A9B-F06A-46BE-A24B-4F0AB403214A}" dt="2025-08-19T13:19:54.929" v="86" actId="255"/>
          <ac:spMkLst>
            <pc:docMk/>
            <pc:sldMk cId="1099513169" sldId="15634"/>
            <ac:spMk id="28" creationId="{24188E8C-76BB-DB09-958A-0CB6063C4251}"/>
          </ac:spMkLst>
        </pc:spChg>
        <pc:spChg chg="mod">
          <ac:chgData name="Diana Carolina Montaño Lopera" userId="f82d9292-cc2c-45c0-88ab-2eecf2d7d461" providerId="ADAL" clId="{B4004A9B-F06A-46BE-A24B-4F0AB403214A}" dt="2025-08-19T13:19:54.929" v="86" actId="255"/>
          <ac:spMkLst>
            <pc:docMk/>
            <pc:sldMk cId="1099513169" sldId="15634"/>
            <ac:spMk id="30" creationId="{B7A2EDC0-A932-77DE-71CD-11D35B8FEE24}"/>
          </ac:spMkLst>
        </pc:spChg>
        <pc:picChg chg="mod">
          <ac:chgData name="Diana Carolina Montaño Lopera" userId="f82d9292-cc2c-45c0-88ab-2eecf2d7d461" providerId="ADAL" clId="{B4004A9B-F06A-46BE-A24B-4F0AB403214A}" dt="2025-08-19T13:16:39.298" v="46" actId="14100"/>
          <ac:picMkLst>
            <pc:docMk/>
            <pc:sldMk cId="1099513169" sldId="15634"/>
            <ac:picMk id="19" creationId="{5DEA7A05-7BFC-4D27-9BE0-49B3F7A002BB}"/>
          </ac:picMkLst>
        </pc:picChg>
        <pc:picChg chg="mod">
          <ac:chgData name="Diana Carolina Montaño Lopera" userId="f82d9292-cc2c-45c0-88ab-2eecf2d7d461" providerId="ADAL" clId="{B4004A9B-F06A-46BE-A24B-4F0AB403214A}" dt="2025-08-19T13:16:39.298" v="46" actId="14100"/>
          <ac:picMkLst>
            <pc:docMk/>
            <pc:sldMk cId="1099513169" sldId="15634"/>
            <ac:picMk id="26" creationId="{4B6BD841-8574-9AE9-6DA4-994BC1960C8F}"/>
          </ac:picMkLst>
        </pc:picChg>
        <pc:picChg chg="mod">
          <ac:chgData name="Diana Carolina Montaño Lopera" userId="f82d9292-cc2c-45c0-88ab-2eecf2d7d461" providerId="ADAL" clId="{B4004A9B-F06A-46BE-A24B-4F0AB403214A}" dt="2025-08-19T13:16:39.298" v="46" actId="14100"/>
          <ac:picMkLst>
            <pc:docMk/>
            <pc:sldMk cId="1099513169" sldId="15634"/>
            <ac:picMk id="29" creationId="{88D350D8-04E9-26EA-88C4-D83E5B517686}"/>
          </ac:picMkLst>
        </pc:picChg>
      </pc:sldChg>
      <pc:sldChg chg="modSp mod">
        <pc:chgData name="Diana Carolina Montaño Lopera" userId="f82d9292-cc2c-45c0-88ab-2eecf2d7d461" providerId="ADAL" clId="{B4004A9B-F06A-46BE-A24B-4F0AB403214A}" dt="2025-08-19T13:21:16.274" v="114" actId="1076"/>
        <pc:sldMkLst>
          <pc:docMk/>
          <pc:sldMk cId="3611294085" sldId="15639"/>
        </pc:sldMkLst>
        <pc:spChg chg="mod">
          <ac:chgData name="Diana Carolina Montaño Lopera" userId="f82d9292-cc2c-45c0-88ab-2eecf2d7d461" providerId="ADAL" clId="{B4004A9B-F06A-46BE-A24B-4F0AB403214A}" dt="2025-08-19T13:21:16.274" v="114" actId="1076"/>
          <ac:spMkLst>
            <pc:docMk/>
            <pc:sldMk cId="3611294085" sldId="15639"/>
            <ac:spMk id="4" creationId="{EBBE222C-D5CA-8463-1387-5BA93FEA1D61}"/>
          </ac:spMkLst>
        </pc:spChg>
        <pc:spChg chg="mod">
          <ac:chgData name="Diana Carolina Montaño Lopera" userId="f82d9292-cc2c-45c0-88ab-2eecf2d7d461" providerId="ADAL" clId="{B4004A9B-F06A-46BE-A24B-4F0AB403214A}" dt="2025-08-19T13:21:11.710" v="113" actId="255"/>
          <ac:spMkLst>
            <pc:docMk/>
            <pc:sldMk cId="3611294085" sldId="15639"/>
            <ac:spMk id="7" creationId="{30AB713D-9E1D-1E71-5E4C-5E5DA07D0C9A}"/>
          </ac:spMkLst>
        </pc:spChg>
        <pc:spChg chg="mod">
          <ac:chgData name="Diana Carolina Montaño Lopera" userId="f82d9292-cc2c-45c0-88ab-2eecf2d7d461" providerId="ADAL" clId="{B4004A9B-F06A-46BE-A24B-4F0AB403214A}" dt="2025-08-19T13:20:39.403" v="106" actId="14100"/>
          <ac:spMkLst>
            <pc:docMk/>
            <pc:sldMk cId="3611294085" sldId="15639"/>
            <ac:spMk id="21" creationId="{4C472267-1767-477D-9893-040A4CC01B60}"/>
          </ac:spMkLst>
        </pc:spChg>
        <pc:spChg chg="mod">
          <ac:chgData name="Diana Carolina Montaño Lopera" userId="f82d9292-cc2c-45c0-88ab-2eecf2d7d461" providerId="ADAL" clId="{B4004A9B-F06A-46BE-A24B-4F0AB403214A}" dt="2025-08-19T13:20:39.403" v="106" actId="14100"/>
          <ac:spMkLst>
            <pc:docMk/>
            <pc:sldMk cId="3611294085" sldId="15639"/>
            <ac:spMk id="23" creationId="{FF3DC626-6C5F-F8D8-70F6-49B31E148850}"/>
          </ac:spMkLst>
        </pc:spChg>
        <pc:spChg chg="mod">
          <ac:chgData name="Diana Carolina Montaño Lopera" userId="f82d9292-cc2c-45c0-88ab-2eecf2d7d461" providerId="ADAL" clId="{B4004A9B-F06A-46BE-A24B-4F0AB403214A}" dt="2025-08-19T13:20:39.403" v="106" actId="14100"/>
          <ac:spMkLst>
            <pc:docMk/>
            <pc:sldMk cId="3611294085" sldId="15639"/>
            <ac:spMk id="25" creationId="{4A5D23A8-403B-6341-0653-8B67B46C9593}"/>
          </ac:spMkLst>
        </pc:spChg>
        <pc:spChg chg="mod">
          <ac:chgData name="Diana Carolina Montaño Lopera" userId="f82d9292-cc2c-45c0-88ab-2eecf2d7d461" providerId="ADAL" clId="{B4004A9B-F06A-46BE-A24B-4F0AB403214A}" dt="2025-08-19T13:20:39.403" v="106" actId="14100"/>
          <ac:spMkLst>
            <pc:docMk/>
            <pc:sldMk cId="3611294085" sldId="15639"/>
            <ac:spMk id="27" creationId="{94BA4D1F-6493-F4DA-0EFA-ECAAF1EA2B57}"/>
          </ac:spMkLst>
        </pc:spChg>
        <pc:spChg chg="mod">
          <ac:chgData name="Diana Carolina Montaño Lopera" userId="f82d9292-cc2c-45c0-88ab-2eecf2d7d461" providerId="ADAL" clId="{B4004A9B-F06A-46BE-A24B-4F0AB403214A}" dt="2025-08-19T13:20:39.403" v="106" actId="14100"/>
          <ac:spMkLst>
            <pc:docMk/>
            <pc:sldMk cId="3611294085" sldId="15639"/>
            <ac:spMk id="31" creationId="{C27E2D8F-977A-D892-F3EF-555FB0A1D0CE}"/>
          </ac:spMkLst>
        </pc:spChg>
        <pc:spChg chg="mod">
          <ac:chgData name="Diana Carolina Montaño Lopera" userId="f82d9292-cc2c-45c0-88ab-2eecf2d7d461" providerId="ADAL" clId="{B4004A9B-F06A-46BE-A24B-4F0AB403214A}" dt="2025-08-19T13:20:39.403" v="106" actId="14100"/>
          <ac:spMkLst>
            <pc:docMk/>
            <pc:sldMk cId="3611294085" sldId="15639"/>
            <ac:spMk id="33" creationId="{E9993E67-75EB-85A7-9BB7-AE06AC1D8318}"/>
          </ac:spMkLst>
        </pc:spChg>
        <pc:spChg chg="mod">
          <ac:chgData name="Diana Carolina Montaño Lopera" userId="f82d9292-cc2c-45c0-88ab-2eecf2d7d461" providerId="ADAL" clId="{B4004A9B-F06A-46BE-A24B-4F0AB403214A}" dt="2025-08-19T13:20:39.403" v="106" actId="14100"/>
          <ac:spMkLst>
            <pc:docMk/>
            <pc:sldMk cId="3611294085" sldId="15639"/>
            <ac:spMk id="36" creationId="{EA2255EA-B2DA-7A02-F1A1-AB6930AEAE95}"/>
          </ac:spMkLst>
        </pc:spChg>
        <pc:spChg chg="mod">
          <ac:chgData name="Diana Carolina Montaño Lopera" userId="f82d9292-cc2c-45c0-88ab-2eecf2d7d461" providerId="ADAL" clId="{B4004A9B-F06A-46BE-A24B-4F0AB403214A}" dt="2025-08-19T13:20:39.403" v="106" actId="14100"/>
          <ac:spMkLst>
            <pc:docMk/>
            <pc:sldMk cId="3611294085" sldId="15639"/>
            <ac:spMk id="40" creationId="{19FFCE76-4D22-C733-85BA-143015038F24}"/>
          </ac:spMkLst>
        </pc:spChg>
        <pc:spChg chg="mod">
          <ac:chgData name="Diana Carolina Montaño Lopera" userId="f82d9292-cc2c-45c0-88ab-2eecf2d7d461" providerId="ADAL" clId="{B4004A9B-F06A-46BE-A24B-4F0AB403214A}" dt="2025-08-19T13:20:39.403" v="106" actId="14100"/>
          <ac:spMkLst>
            <pc:docMk/>
            <pc:sldMk cId="3611294085" sldId="15639"/>
            <ac:spMk id="42" creationId="{482258F4-5A19-00AF-B820-705EB8ADACC7}"/>
          </ac:spMkLst>
        </pc:spChg>
        <pc:spChg chg="mod">
          <ac:chgData name="Diana Carolina Montaño Lopera" userId="f82d9292-cc2c-45c0-88ab-2eecf2d7d461" providerId="ADAL" clId="{B4004A9B-F06A-46BE-A24B-4F0AB403214A}" dt="2025-08-19T13:20:58.228" v="110" actId="1076"/>
          <ac:spMkLst>
            <pc:docMk/>
            <pc:sldMk cId="3611294085" sldId="15639"/>
            <ac:spMk id="46" creationId="{1B7012C9-1860-5870-8896-B5D12D60E829}"/>
          </ac:spMkLst>
        </pc:spChg>
        <pc:spChg chg="mod">
          <ac:chgData name="Diana Carolina Montaño Lopera" userId="f82d9292-cc2c-45c0-88ab-2eecf2d7d461" providerId="ADAL" clId="{B4004A9B-F06A-46BE-A24B-4F0AB403214A}" dt="2025-08-19T13:20:51.837" v="108" actId="255"/>
          <ac:spMkLst>
            <pc:docMk/>
            <pc:sldMk cId="3611294085" sldId="15639"/>
            <ac:spMk id="47" creationId="{78D27709-3C9C-C75D-580F-644CF091BA2F}"/>
          </ac:spMkLst>
        </pc:spChg>
        <pc:picChg chg="mod">
          <ac:chgData name="Diana Carolina Montaño Lopera" userId="f82d9292-cc2c-45c0-88ab-2eecf2d7d461" providerId="ADAL" clId="{B4004A9B-F06A-46BE-A24B-4F0AB403214A}" dt="2025-08-19T13:20:39.403" v="106" actId="14100"/>
          <ac:picMkLst>
            <pc:docMk/>
            <pc:sldMk cId="3611294085" sldId="15639"/>
            <ac:picMk id="2" creationId="{3DF3F418-F5BF-309E-23B3-948230445357}"/>
          </ac:picMkLst>
        </pc:picChg>
        <pc:picChg chg="mod">
          <ac:chgData name="Diana Carolina Montaño Lopera" userId="f82d9292-cc2c-45c0-88ab-2eecf2d7d461" providerId="ADAL" clId="{B4004A9B-F06A-46BE-A24B-4F0AB403214A}" dt="2025-08-19T13:20:39.403" v="106" actId="14100"/>
          <ac:picMkLst>
            <pc:docMk/>
            <pc:sldMk cId="3611294085" sldId="15639"/>
            <ac:picMk id="3" creationId="{52BFCAC7-2C03-F089-E278-BF1B0EB1111B}"/>
          </ac:picMkLst>
        </pc:picChg>
        <pc:picChg chg="mod">
          <ac:chgData name="Diana Carolina Montaño Lopera" userId="f82d9292-cc2c-45c0-88ab-2eecf2d7d461" providerId="ADAL" clId="{B4004A9B-F06A-46BE-A24B-4F0AB403214A}" dt="2025-08-19T13:20:39.403" v="106" actId="14100"/>
          <ac:picMkLst>
            <pc:docMk/>
            <pc:sldMk cId="3611294085" sldId="15639"/>
            <ac:picMk id="6" creationId="{B8C947EB-BB44-3728-7462-01C568E49160}"/>
          </ac:picMkLst>
        </pc:picChg>
      </pc:sldChg>
      <pc:sldChg chg="delSp modSp mod">
        <pc:chgData name="Diana Carolina Montaño Lopera" userId="f82d9292-cc2c-45c0-88ab-2eecf2d7d461" providerId="ADAL" clId="{B4004A9B-F06A-46BE-A24B-4F0AB403214A}" dt="2025-08-19T13:19:35.362" v="84" actId="1076"/>
        <pc:sldMkLst>
          <pc:docMk/>
          <pc:sldMk cId="333654419" sldId="15640"/>
        </pc:sldMkLst>
        <pc:spChg chg="mod">
          <ac:chgData name="Diana Carolina Montaño Lopera" userId="f82d9292-cc2c-45c0-88ab-2eecf2d7d461" providerId="ADAL" clId="{B4004A9B-F06A-46BE-A24B-4F0AB403214A}" dt="2025-08-19T13:17:40.231" v="52" actId="14100"/>
          <ac:spMkLst>
            <pc:docMk/>
            <pc:sldMk cId="333654419" sldId="15640"/>
            <ac:spMk id="21" creationId="{4C472267-1767-477D-9893-040A4CC01B60}"/>
          </ac:spMkLst>
        </pc:spChg>
        <pc:spChg chg="del mod">
          <ac:chgData name="Diana Carolina Montaño Lopera" userId="f82d9292-cc2c-45c0-88ab-2eecf2d7d461" providerId="ADAL" clId="{B4004A9B-F06A-46BE-A24B-4F0AB403214A}" dt="2025-08-19T13:18:04.405" v="61" actId="478"/>
          <ac:spMkLst>
            <pc:docMk/>
            <pc:sldMk cId="333654419" sldId="15640"/>
            <ac:spMk id="23" creationId="{FF3DC626-6C5F-F8D8-70F6-49B31E148850}"/>
          </ac:spMkLst>
        </pc:spChg>
        <pc:spChg chg="mod">
          <ac:chgData name="Diana Carolina Montaño Lopera" userId="f82d9292-cc2c-45c0-88ab-2eecf2d7d461" providerId="ADAL" clId="{B4004A9B-F06A-46BE-A24B-4F0AB403214A}" dt="2025-08-19T13:18:23.280" v="65" actId="1076"/>
          <ac:spMkLst>
            <pc:docMk/>
            <pc:sldMk cId="333654419" sldId="15640"/>
            <ac:spMk id="25" creationId="{4A5D23A8-403B-6341-0653-8B67B46C9593}"/>
          </ac:spMkLst>
        </pc:spChg>
        <pc:spChg chg="mod">
          <ac:chgData name="Diana Carolina Montaño Lopera" userId="f82d9292-cc2c-45c0-88ab-2eecf2d7d461" providerId="ADAL" clId="{B4004A9B-F06A-46BE-A24B-4F0AB403214A}" dt="2025-08-19T13:19:28.138" v="82" actId="14100"/>
          <ac:spMkLst>
            <pc:docMk/>
            <pc:sldMk cId="333654419" sldId="15640"/>
            <ac:spMk id="27" creationId="{94BA4D1F-6493-F4DA-0EFA-ECAAF1EA2B57}"/>
          </ac:spMkLst>
        </pc:spChg>
        <pc:spChg chg="mod">
          <ac:chgData name="Diana Carolina Montaño Lopera" userId="f82d9292-cc2c-45c0-88ab-2eecf2d7d461" providerId="ADAL" clId="{B4004A9B-F06A-46BE-A24B-4F0AB403214A}" dt="2025-08-19T13:19:31.730" v="83" actId="14100"/>
          <ac:spMkLst>
            <pc:docMk/>
            <pc:sldMk cId="333654419" sldId="15640"/>
            <ac:spMk id="31" creationId="{C27E2D8F-977A-D892-F3EF-555FB0A1D0CE}"/>
          </ac:spMkLst>
        </pc:spChg>
        <pc:spChg chg="mod">
          <ac:chgData name="Diana Carolina Montaño Lopera" userId="f82d9292-cc2c-45c0-88ab-2eecf2d7d461" providerId="ADAL" clId="{B4004A9B-F06A-46BE-A24B-4F0AB403214A}" dt="2025-08-19T13:17:43.759" v="54" actId="1076"/>
          <ac:spMkLst>
            <pc:docMk/>
            <pc:sldMk cId="333654419" sldId="15640"/>
            <ac:spMk id="40" creationId="{19FFCE76-4D22-C733-85BA-143015038F24}"/>
          </ac:spMkLst>
        </pc:spChg>
        <pc:spChg chg="mod">
          <ac:chgData name="Diana Carolina Montaño Lopera" userId="f82d9292-cc2c-45c0-88ab-2eecf2d7d461" providerId="ADAL" clId="{B4004A9B-F06A-46BE-A24B-4F0AB403214A}" dt="2025-08-19T13:18:51.578" v="73" actId="1076"/>
          <ac:spMkLst>
            <pc:docMk/>
            <pc:sldMk cId="333654419" sldId="15640"/>
            <ac:spMk id="41" creationId="{BE015CE2-2F88-F402-2D3C-08DE049C4ACA}"/>
          </ac:spMkLst>
        </pc:spChg>
        <pc:spChg chg="del">
          <ac:chgData name="Diana Carolina Montaño Lopera" userId="f82d9292-cc2c-45c0-88ab-2eecf2d7d461" providerId="ADAL" clId="{B4004A9B-F06A-46BE-A24B-4F0AB403214A}" dt="2025-08-19T13:18:48.381" v="72" actId="478"/>
          <ac:spMkLst>
            <pc:docMk/>
            <pc:sldMk cId="333654419" sldId="15640"/>
            <ac:spMk id="42" creationId="{482258F4-5A19-00AF-B820-705EB8ADACC7}"/>
          </ac:spMkLst>
        </pc:spChg>
        <pc:spChg chg="del">
          <ac:chgData name="Diana Carolina Montaño Lopera" userId="f82d9292-cc2c-45c0-88ab-2eecf2d7d461" providerId="ADAL" clId="{B4004A9B-F06A-46BE-A24B-4F0AB403214A}" dt="2025-08-19T13:18:39.480" v="69" actId="478"/>
          <ac:spMkLst>
            <pc:docMk/>
            <pc:sldMk cId="333654419" sldId="15640"/>
            <ac:spMk id="43" creationId="{332D5361-B4C5-103D-A066-CA802BE18FA6}"/>
          </ac:spMkLst>
        </pc:spChg>
        <pc:spChg chg="mod">
          <ac:chgData name="Diana Carolina Montaño Lopera" userId="f82d9292-cc2c-45c0-88ab-2eecf2d7d461" providerId="ADAL" clId="{B4004A9B-F06A-46BE-A24B-4F0AB403214A}" dt="2025-08-19T13:19:35.362" v="84" actId="1076"/>
          <ac:spMkLst>
            <pc:docMk/>
            <pc:sldMk cId="333654419" sldId="15640"/>
            <ac:spMk id="46" creationId="{1B7012C9-1860-5870-8896-B5D12D60E829}"/>
          </ac:spMkLst>
        </pc:spChg>
        <pc:spChg chg="mod">
          <ac:chgData name="Diana Carolina Montaño Lopera" userId="f82d9292-cc2c-45c0-88ab-2eecf2d7d461" providerId="ADAL" clId="{B4004A9B-F06A-46BE-A24B-4F0AB403214A}" dt="2025-08-19T13:18:27.152" v="66" actId="1076"/>
          <ac:spMkLst>
            <pc:docMk/>
            <pc:sldMk cId="333654419" sldId="15640"/>
            <ac:spMk id="47" creationId="{78D27709-3C9C-C75D-580F-644CF091BA2F}"/>
          </ac:spMkLst>
        </pc:spChg>
        <pc:picChg chg="mod">
          <ac:chgData name="Diana Carolina Montaño Lopera" userId="f82d9292-cc2c-45c0-88ab-2eecf2d7d461" providerId="ADAL" clId="{B4004A9B-F06A-46BE-A24B-4F0AB403214A}" dt="2025-08-19T13:17:41.847" v="53" actId="1076"/>
          <ac:picMkLst>
            <pc:docMk/>
            <pc:sldMk cId="333654419" sldId="15640"/>
            <ac:picMk id="2" creationId="{F5DC8123-F9C1-4324-9A6F-5DB5F25909C8}"/>
          </ac:picMkLst>
        </pc:picChg>
        <pc:picChg chg="mod">
          <ac:chgData name="Diana Carolina Montaño Lopera" userId="f82d9292-cc2c-45c0-88ab-2eecf2d7d461" providerId="ADAL" clId="{B4004A9B-F06A-46BE-A24B-4F0AB403214A}" dt="2025-08-19T13:18:53.480" v="74" actId="1076"/>
          <ac:picMkLst>
            <pc:docMk/>
            <pc:sldMk cId="333654419" sldId="15640"/>
            <ac:picMk id="3" creationId="{02660404-F156-90EC-5F7E-C58A9660AFA7}"/>
          </ac:picMkLst>
        </pc:picChg>
      </pc:sldChg>
      <pc:sldChg chg="modSp mod">
        <pc:chgData name="Diana Carolina Montaño Lopera" userId="f82d9292-cc2c-45c0-88ab-2eecf2d7d461" providerId="ADAL" clId="{B4004A9B-F06A-46BE-A24B-4F0AB403214A}" dt="2025-08-19T13:24:30.696" v="119" actId="12"/>
        <pc:sldMkLst>
          <pc:docMk/>
          <pc:sldMk cId="2542057120" sldId="15649"/>
        </pc:sldMkLst>
        <pc:spChg chg="mod">
          <ac:chgData name="Diana Carolina Montaño Lopera" userId="f82d9292-cc2c-45c0-88ab-2eecf2d7d461" providerId="ADAL" clId="{B4004A9B-F06A-46BE-A24B-4F0AB403214A}" dt="2025-08-19T13:14:21.290" v="16" actId="1076"/>
          <ac:spMkLst>
            <pc:docMk/>
            <pc:sldMk cId="2542057120" sldId="15649"/>
            <ac:spMk id="3" creationId="{00000000-0000-0000-0000-000000000000}"/>
          </ac:spMkLst>
        </pc:spChg>
        <pc:spChg chg="mod">
          <ac:chgData name="Diana Carolina Montaño Lopera" userId="f82d9292-cc2c-45c0-88ab-2eecf2d7d461" providerId="ADAL" clId="{B4004A9B-F06A-46BE-A24B-4F0AB403214A}" dt="2025-08-19T13:24:30.696" v="119" actId="12"/>
          <ac:spMkLst>
            <pc:docMk/>
            <pc:sldMk cId="2542057120" sldId="15649"/>
            <ac:spMk id="6" creationId="{00000000-0000-0000-0000-000000000000}"/>
          </ac:spMkLst>
        </pc:spChg>
      </pc:sldChg>
      <pc:sldChg chg="modSp mod">
        <pc:chgData name="Diana Carolina Montaño Lopera" userId="f82d9292-cc2c-45c0-88ab-2eecf2d7d461" providerId="ADAL" clId="{B4004A9B-F06A-46BE-A24B-4F0AB403214A}" dt="2025-08-19T13:13:30.751" v="4" actId="1076"/>
        <pc:sldMkLst>
          <pc:docMk/>
          <pc:sldMk cId="2784877280" sldId="15652"/>
        </pc:sldMkLst>
        <pc:spChg chg="mod">
          <ac:chgData name="Diana Carolina Montaño Lopera" userId="f82d9292-cc2c-45c0-88ab-2eecf2d7d461" providerId="ADAL" clId="{B4004A9B-F06A-46BE-A24B-4F0AB403214A}" dt="2025-08-19T13:13:15.751" v="0" actId="1076"/>
          <ac:spMkLst>
            <pc:docMk/>
            <pc:sldMk cId="2784877280" sldId="15652"/>
            <ac:spMk id="22" creationId="{465AC2FC-05AE-40B5-90E8-3A8D25480893}"/>
          </ac:spMkLst>
        </pc:spChg>
        <pc:spChg chg="mod">
          <ac:chgData name="Diana Carolina Montaño Lopera" userId="f82d9292-cc2c-45c0-88ab-2eecf2d7d461" providerId="ADAL" clId="{B4004A9B-F06A-46BE-A24B-4F0AB403214A}" dt="2025-08-19T13:13:28.656" v="3" actId="1076"/>
          <ac:spMkLst>
            <pc:docMk/>
            <pc:sldMk cId="2784877280" sldId="15652"/>
            <ac:spMk id="24" creationId="{F44CAE3A-0D90-418F-A4CC-873D163C38C0}"/>
          </ac:spMkLst>
        </pc:spChg>
        <pc:spChg chg="mod">
          <ac:chgData name="Diana Carolina Montaño Lopera" userId="f82d9292-cc2c-45c0-88ab-2eecf2d7d461" providerId="ADAL" clId="{B4004A9B-F06A-46BE-A24B-4F0AB403214A}" dt="2025-08-19T13:13:30.751" v="4" actId="1076"/>
          <ac:spMkLst>
            <pc:docMk/>
            <pc:sldMk cId="2784877280" sldId="15652"/>
            <ac:spMk id="25" creationId="{6D03AC94-1105-4491-AE94-F19F84069261}"/>
          </ac:spMkLst>
        </pc:spChg>
      </pc:sldChg>
    </pc:docChg>
  </pc:docChgLst>
  <pc:docChgLst>
    <pc:chgData name="Diana Carolina Montaño Lopera" userId="f82d9292-cc2c-45c0-88ab-2eecf2d7d461" providerId="ADAL" clId="{83689DD2-CA98-4E24-BE64-A1F4688258E0}"/>
    <pc:docChg chg="undo custSel addSld delSld modSld sldOrd">
      <pc:chgData name="Diana Carolina Montaño Lopera" userId="f82d9292-cc2c-45c0-88ab-2eecf2d7d461" providerId="ADAL" clId="{83689DD2-CA98-4E24-BE64-A1F4688258E0}" dt="2025-08-19T17:14:36.424" v="260" actId="20577"/>
      <pc:docMkLst>
        <pc:docMk/>
      </pc:docMkLst>
      <pc:sldChg chg="modSp mod modNotesTx">
        <pc:chgData name="Diana Carolina Montaño Lopera" userId="f82d9292-cc2c-45c0-88ab-2eecf2d7d461" providerId="ADAL" clId="{83689DD2-CA98-4E24-BE64-A1F4688258E0}" dt="2025-08-19T13:41:20.910" v="43" actId="20577"/>
        <pc:sldMkLst>
          <pc:docMk/>
          <pc:sldMk cId="2027487653" sldId="256"/>
        </pc:sldMkLst>
        <pc:spChg chg="mod">
          <ac:chgData name="Diana Carolina Montaño Lopera" userId="f82d9292-cc2c-45c0-88ab-2eecf2d7d461" providerId="ADAL" clId="{83689DD2-CA98-4E24-BE64-A1F4688258E0}" dt="2025-08-19T13:25:53.696" v="3" actId="20577"/>
          <ac:spMkLst>
            <pc:docMk/>
            <pc:sldMk cId="2027487653" sldId="256"/>
            <ac:spMk id="2" creationId="{2724144E-DB5A-CEB0-80D5-ABA416893A1E}"/>
          </ac:spMkLst>
        </pc:spChg>
        <pc:spChg chg="mod">
          <ac:chgData name="Diana Carolina Montaño Lopera" userId="f82d9292-cc2c-45c0-88ab-2eecf2d7d461" providerId="ADAL" clId="{83689DD2-CA98-4E24-BE64-A1F4688258E0}" dt="2025-08-19T13:27:00.690" v="15" actId="1076"/>
          <ac:spMkLst>
            <pc:docMk/>
            <pc:sldMk cId="2027487653" sldId="256"/>
            <ac:spMk id="4" creationId="{388F2126-3691-FA23-775F-F2E2A0BDDF54}"/>
          </ac:spMkLst>
        </pc:spChg>
      </pc:sldChg>
      <pc:sldChg chg="del">
        <pc:chgData name="Diana Carolina Montaño Lopera" userId="f82d9292-cc2c-45c0-88ab-2eecf2d7d461" providerId="ADAL" clId="{83689DD2-CA98-4E24-BE64-A1F4688258E0}" dt="2025-08-19T13:26:47.216" v="12" actId="47"/>
        <pc:sldMkLst>
          <pc:docMk/>
          <pc:sldMk cId="1099513169" sldId="15634"/>
        </pc:sldMkLst>
      </pc:sldChg>
      <pc:sldChg chg="del">
        <pc:chgData name="Diana Carolina Montaño Lopera" userId="f82d9292-cc2c-45c0-88ab-2eecf2d7d461" providerId="ADAL" clId="{83689DD2-CA98-4E24-BE64-A1F4688258E0}" dt="2025-08-19T13:26:47.216" v="12" actId="47"/>
        <pc:sldMkLst>
          <pc:docMk/>
          <pc:sldMk cId="1058524526" sldId="15637"/>
        </pc:sldMkLst>
      </pc:sldChg>
      <pc:sldChg chg="del">
        <pc:chgData name="Diana Carolina Montaño Lopera" userId="f82d9292-cc2c-45c0-88ab-2eecf2d7d461" providerId="ADAL" clId="{83689DD2-CA98-4E24-BE64-A1F4688258E0}" dt="2025-08-19T13:26:47.216" v="12" actId="47"/>
        <pc:sldMkLst>
          <pc:docMk/>
          <pc:sldMk cId="3611294085" sldId="15639"/>
        </pc:sldMkLst>
      </pc:sldChg>
      <pc:sldChg chg="del">
        <pc:chgData name="Diana Carolina Montaño Lopera" userId="f82d9292-cc2c-45c0-88ab-2eecf2d7d461" providerId="ADAL" clId="{83689DD2-CA98-4E24-BE64-A1F4688258E0}" dt="2025-08-19T13:26:47.216" v="12" actId="47"/>
        <pc:sldMkLst>
          <pc:docMk/>
          <pc:sldMk cId="333654419" sldId="15640"/>
        </pc:sldMkLst>
      </pc:sldChg>
      <pc:sldChg chg="del">
        <pc:chgData name="Diana Carolina Montaño Lopera" userId="f82d9292-cc2c-45c0-88ab-2eecf2d7d461" providerId="ADAL" clId="{83689DD2-CA98-4E24-BE64-A1F4688258E0}" dt="2025-08-19T13:26:47.216" v="12" actId="47"/>
        <pc:sldMkLst>
          <pc:docMk/>
          <pc:sldMk cId="1570013200" sldId="15641"/>
        </pc:sldMkLst>
      </pc:sldChg>
      <pc:sldChg chg="del">
        <pc:chgData name="Diana Carolina Montaño Lopera" userId="f82d9292-cc2c-45c0-88ab-2eecf2d7d461" providerId="ADAL" clId="{83689DD2-CA98-4E24-BE64-A1F4688258E0}" dt="2025-08-19T13:26:47.216" v="12" actId="47"/>
        <pc:sldMkLst>
          <pc:docMk/>
          <pc:sldMk cId="2514620661" sldId="15642"/>
        </pc:sldMkLst>
      </pc:sldChg>
      <pc:sldChg chg="del">
        <pc:chgData name="Diana Carolina Montaño Lopera" userId="f82d9292-cc2c-45c0-88ab-2eecf2d7d461" providerId="ADAL" clId="{83689DD2-CA98-4E24-BE64-A1F4688258E0}" dt="2025-08-19T13:26:47.216" v="12" actId="47"/>
        <pc:sldMkLst>
          <pc:docMk/>
          <pc:sldMk cId="1203477928" sldId="15644"/>
        </pc:sldMkLst>
      </pc:sldChg>
      <pc:sldChg chg="modSp mod">
        <pc:chgData name="Diana Carolina Montaño Lopera" userId="f82d9292-cc2c-45c0-88ab-2eecf2d7d461" providerId="ADAL" clId="{83689DD2-CA98-4E24-BE64-A1F4688258E0}" dt="2025-08-19T13:26:52.751" v="13" actId="255"/>
        <pc:sldMkLst>
          <pc:docMk/>
          <pc:sldMk cId="1419899781" sldId="15646"/>
        </pc:sldMkLst>
        <pc:spChg chg="mod">
          <ac:chgData name="Diana Carolina Montaño Lopera" userId="f82d9292-cc2c-45c0-88ab-2eecf2d7d461" providerId="ADAL" clId="{83689DD2-CA98-4E24-BE64-A1F4688258E0}" dt="2025-08-19T13:26:52.751" v="13" actId="255"/>
          <ac:spMkLst>
            <pc:docMk/>
            <pc:sldMk cId="1419899781" sldId="15646"/>
            <ac:spMk id="5" creationId="{BA539227-BC5D-C642-7DA0-88EE07018439}"/>
          </ac:spMkLst>
        </pc:spChg>
      </pc:sldChg>
      <pc:sldChg chg="modNotesTx">
        <pc:chgData name="Diana Carolina Montaño Lopera" userId="f82d9292-cc2c-45c0-88ab-2eecf2d7d461" providerId="ADAL" clId="{83689DD2-CA98-4E24-BE64-A1F4688258E0}" dt="2025-08-19T13:42:11.410" v="47" actId="255"/>
        <pc:sldMkLst>
          <pc:docMk/>
          <pc:sldMk cId="3640032546" sldId="15647"/>
        </pc:sldMkLst>
      </pc:sldChg>
      <pc:sldChg chg="modSp mod ord modNotesTx">
        <pc:chgData name="Diana Carolina Montaño Lopera" userId="f82d9292-cc2c-45c0-88ab-2eecf2d7d461" providerId="ADAL" clId="{83689DD2-CA98-4E24-BE64-A1F4688258E0}" dt="2025-08-19T17:14:36.424" v="260" actId="20577"/>
        <pc:sldMkLst>
          <pc:docMk/>
          <pc:sldMk cId="2542057120" sldId="15649"/>
        </pc:sldMkLst>
        <pc:spChg chg="mod">
          <ac:chgData name="Diana Carolina Montaño Lopera" userId="f82d9292-cc2c-45c0-88ab-2eecf2d7d461" providerId="ADAL" clId="{83689DD2-CA98-4E24-BE64-A1F4688258E0}" dt="2025-08-19T17:14:36.424" v="260" actId="20577"/>
          <ac:spMkLst>
            <pc:docMk/>
            <pc:sldMk cId="2542057120" sldId="15649"/>
            <ac:spMk id="3" creationId="{00000000-0000-0000-0000-000000000000}"/>
          </ac:spMkLst>
        </pc:spChg>
      </pc:sldChg>
      <pc:sldChg chg="modNotesTx">
        <pc:chgData name="Diana Carolina Montaño Lopera" userId="f82d9292-cc2c-45c0-88ab-2eecf2d7d461" providerId="ADAL" clId="{83689DD2-CA98-4E24-BE64-A1F4688258E0}" dt="2025-08-19T13:42:02.924" v="45" actId="255"/>
        <pc:sldMkLst>
          <pc:docMk/>
          <pc:sldMk cId="2710669178" sldId="15650"/>
        </pc:sldMkLst>
      </pc:sldChg>
      <pc:sldChg chg="ord modNotesTx">
        <pc:chgData name="Diana Carolina Montaño Lopera" userId="f82d9292-cc2c-45c0-88ab-2eecf2d7d461" providerId="ADAL" clId="{83689DD2-CA98-4E24-BE64-A1F4688258E0}" dt="2025-08-19T13:42:35.173" v="51" actId="255"/>
        <pc:sldMkLst>
          <pc:docMk/>
          <pc:sldMk cId="790657460" sldId="15651"/>
        </pc:sldMkLst>
      </pc:sldChg>
      <pc:sldChg chg="del">
        <pc:chgData name="Diana Carolina Montaño Lopera" userId="f82d9292-cc2c-45c0-88ab-2eecf2d7d461" providerId="ADAL" clId="{83689DD2-CA98-4E24-BE64-A1F4688258E0}" dt="2025-08-19T13:26:47.216" v="12" actId="47"/>
        <pc:sldMkLst>
          <pc:docMk/>
          <pc:sldMk cId="2784877280" sldId="15652"/>
        </pc:sldMkLst>
      </pc:sldChg>
      <pc:sldChg chg="del">
        <pc:chgData name="Diana Carolina Montaño Lopera" userId="f82d9292-cc2c-45c0-88ab-2eecf2d7d461" providerId="ADAL" clId="{83689DD2-CA98-4E24-BE64-A1F4688258E0}" dt="2025-08-19T13:26:47.216" v="12" actId="47"/>
        <pc:sldMkLst>
          <pc:docMk/>
          <pc:sldMk cId="1955488442" sldId="15653"/>
        </pc:sldMkLst>
      </pc:sldChg>
      <pc:sldChg chg="del">
        <pc:chgData name="Diana Carolina Montaño Lopera" userId="f82d9292-cc2c-45c0-88ab-2eecf2d7d461" providerId="ADAL" clId="{83689DD2-CA98-4E24-BE64-A1F4688258E0}" dt="2025-08-19T13:26:47.216" v="12" actId="47"/>
        <pc:sldMkLst>
          <pc:docMk/>
          <pc:sldMk cId="3607108244" sldId="15654"/>
        </pc:sldMkLst>
      </pc:sldChg>
      <pc:sldChg chg="ord modNotesTx">
        <pc:chgData name="Diana Carolina Montaño Lopera" userId="f82d9292-cc2c-45c0-88ab-2eecf2d7d461" providerId="ADAL" clId="{83689DD2-CA98-4E24-BE64-A1F4688258E0}" dt="2025-08-19T13:42:21.273" v="49" actId="255"/>
        <pc:sldMkLst>
          <pc:docMk/>
          <pc:sldMk cId="4044793679" sldId="15655"/>
        </pc:sldMkLst>
      </pc:sldChg>
      <pc:sldChg chg="ord modNotesTx">
        <pc:chgData name="Diana Carolina Montaño Lopera" userId="f82d9292-cc2c-45c0-88ab-2eecf2d7d461" providerId="ADAL" clId="{83689DD2-CA98-4E24-BE64-A1F4688258E0}" dt="2025-08-19T17:10:32.627" v="218"/>
        <pc:sldMkLst>
          <pc:docMk/>
          <pc:sldMk cId="353855552" sldId="15656"/>
        </pc:sldMkLst>
      </pc:sldChg>
      <pc:sldChg chg="delSp modSp add mod">
        <pc:chgData name="Diana Carolina Montaño Lopera" userId="f82d9292-cc2c-45c0-88ab-2eecf2d7d461" providerId="ADAL" clId="{83689DD2-CA98-4E24-BE64-A1F4688258E0}" dt="2025-08-19T17:12:58.845" v="239" actId="1076"/>
        <pc:sldMkLst>
          <pc:docMk/>
          <pc:sldMk cId="1091829677" sldId="15657"/>
        </pc:sldMkLst>
        <pc:spChg chg="mod">
          <ac:chgData name="Diana Carolina Montaño Lopera" userId="f82d9292-cc2c-45c0-88ab-2eecf2d7d461" providerId="ADAL" clId="{83689DD2-CA98-4E24-BE64-A1F4688258E0}" dt="2025-08-19T17:02:36.289" v="132" actId="14100"/>
          <ac:spMkLst>
            <pc:docMk/>
            <pc:sldMk cId="1091829677" sldId="15657"/>
            <ac:spMk id="4" creationId="{FA01DCDF-78C7-94CC-A688-228092DDE142}"/>
          </ac:spMkLst>
        </pc:spChg>
        <pc:spChg chg="mod">
          <ac:chgData name="Diana Carolina Montaño Lopera" userId="f82d9292-cc2c-45c0-88ab-2eecf2d7d461" providerId="ADAL" clId="{83689DD2-CA98-4E24-BE64-A1F4688258E0}" dt="2025-08-19T17:00:45.937" v="105" actId="20577"/>
          <ac:spMkLst>
            <pc:docMk/>
            <pc:sldMk cId="1091829677" sldId="15657"/>
            <ac:spMk id="5" creationId="{0F6D1637-ACF4-8F87-5525-5CB9AF06519A}"/>
          </ac:spMkLst>
        </pc:spChg>
        <pc:spChg chg="del">
          <ac:chgData name="Diana Carolina Montaño Lopera" userId="f82d9292-cc2c-45c0-88ab-2eecf2d7d461" providerId="ADAL" clId="{83689DD2-CA98-4E24-BE64-A1F4688258E0}" dt="2025-08-19T17:00:51.349" v="106" actId="478"/>
          <ac:spMkLst>
            <pc:docMk/>
            <pc:sldMk cId="1091829677" sldId="15657"/>
            <ac:spMk id="11" creationId="{8F140297-DD05-BFEC-5050-543512223F3C}"/>
          </ac:spMkLst>
        </pc:spChg>
        <pc:spChg chg="mod">
          <ac:chgData name="Diana Carolina Montaño Lopera" userId="f82d9292-cc2c-45c0-88ab-2eecf2d7d461" providerId="ADAL" clId="{83689DD2-CA98-4E24-BE64-A1F4688258E0}" dt="2025-08-19T17:12:22.680" v="233" actId="1076"/>
          <ac:spMkLst>
            <pc:docMk/>
            <pc:sldMk cId="1091829677" sldId="15657"/>
            <ac:spMk id="14" creationId="{B75F854D-5B64-3F49-D731-3AF87676059D}"/>
          </ac:spMkLst>
        </pc:spChg>
        <pc:spChg chg="del">
          <ac:chgData name="Diana Carolina Montaño Lopera" userId="f82d9292-cc2c-45c0-88ab-2eecf2d7d461" providerId="ADAL" clId="{83689DD2-CA98-4E24-BE64-A1F4688258E0}" dt="2025-08-19T17:01:02.831" v="108" actId="478"/>
          <ac:spMkLst>
            <pc:docMk/>
            <pc:sldMk cId="1091829677" sldId="15657"/>
            <ac:spMk id="15" creationId="{C2E267C2-8894-2BC7-A4B5-6E13FF0FA92B}"/>
          </ac:spMkLst>
        </pc:spChg>
        <pc:spChg chg="mod">
          <ac:chgData name="Diana Carolina Montaño Lopera" userId="f82d9292-cc2c-45c0-88ab-2eecf2d7d461" providerId="ADAL" clId="{83689DD2-CA98-4E24-BE64-A1F4688258E0}" dt="2025-08-19T17:12:22.680" v="233" actId="1076"/>
          <ac:spMkLst>
            <pc:docMk/>
            <pc:sldMk cId="1091829677" sldId="15657"/>
            <ac:spMk id="17" creationId="{7E1F8E09-EF34-6685-8A3A-BBDA3D31FC5B}"/>
          </ac:spMkLst>
        </pc:spChg>
        <pc:spChg chg="mod">
          <ac:chgData name="Diana Carolina Montaño Lopera" userId="f82d9292-cc2c-45c0-88ab-2eecf2d7d461" providerId="ADAL" clId="{83689DD2-CA98-4E24-BE64-A1F4688258E0}" dt="2025-08-19T17:11:15.392" v="220" actId="255"/>
          <ac:spMkLst>
            <pc:docMk/>
            <pc:sldMk cId="1091829677" sldId="15657"/>
            <ac:spMk id="18" creationId="{8F140297-DD05-BFEC-5050-543512223F3C}"/>
          </ac:spMkLst>
        </pc:spChg>
        <pc:spChg chg="mod">
          <ac:chgData name="Diana Carolina Montaño Lopera" userId="f82d9292-cc2c-45c0-88ab-2eecf2d7d461" providerId="ADAL" clId="{83689DD2-CA98-4E24-BE64-A1F4688258E0}" dt="2025-08-19T17:12:45.031" v="235" actId="1076"/>
          <ac:spMkLst>
            <pc:docMk/>
            <pc:sldMk cId="1091829677" sldId="15657"/>
            <ac:spMk id="20" creationId="{5D414A5C-F30F-6572-5FC5-DDC64BF52523}"/>
          </ac:spMkLst>
        </pc:spChg>
        <pc:spChg chg="mod">
          <ac:chgData name="Diana Carolina Montaño Lopera" userId="f82d9292-cc2c-45c0-88ab-2eecf2d7d461" providerId="ADAL" clId="{83689DD2-CA98-4E24-BE64-A1F4688258E0}" dt="2025-08-19T17:11:32" v="227" actId="1076"/>
          <ac:spMkLst>
            <pc:docMk/>
            <pc:sldMk cId="1091829677" sldId="15657"/>
            <ac:spMk id="21" creationId="{C2E267C2-8894-2BC7-A4B5-6E13FF0FA92B}"/>
          </ac:spMkLst>
        </pc:spChg>
        <pc:spChg chg="mod">
          <ac:chgData name="Diana Carolina Montaño Lopera" userId="f82d9292-cc2c-45c0-88ab-2eecf2d7d461" providerId="ADAL" clId="{83689DD2-CA98-4E24-BE64-A1F4688258E0}" dt="2025-08-19T17:12:45.031" v="235" actId="1076"/>
          <ac:spMkLst>
            <pc:docMk/>
            <pc:sldMk cId="1091829677" sldId="15657"/>
            <ac:spMk id="23" creationId="{E87F397F-BA84-9955-727F-4F519A87E415}"/>
          </ac:spMkLst>
        </pc:spChg>
        <pc:picChg chg="del">
          <ac:chgData name="Diana Carolina Montaño Lopera" userId="f82d9292-cc2c-45c0-88ab-2eecf2d7d461" providerId="ADAL" clId="{83689DD2-CA98-4E24-BE64-A1F4688258E0}" dt="2025-08-19T17:02:29.470" v="130" actId="478"/>
          <ac:picMkLst>
            <pc:docMk/>
            <pc:sldMk cId="1091829677" sldId="15657"/>
            <ac:picMk id="3" creationId="{74E96BFF-BDFE-B06D-E76A-958DC90538DA}"/>
          </ac:picMkLst>
        </pc:picChg>
        <pc:picChg chg="mod">
          <ac:chgData name="Diana Carolina Montaño Lopera" userId="f82d9292-cc2c-45c0-88ab-2eecf2d7d461" providerId="ADAL" clId="{83689DD2-CA98-4E24-BE64-A1F4688258E0}" dt="2025-08-19T17:11:23.469" v="226" actId="1035"/>
          <ac:picMkLst>
            <pc:docMk/>
            <pc:sldMk cId="1091829677" sldId="15657"/>
            <ac:picMk id="8" creationId="{0F749145-50F0-B374-64A9-5F6221685882}"/>
          </ac:picMkLst>
        </pc:picChg>
        <pc:picChg chg="mod">
          <ac:chgData name="Diana Carolina Montaño Lopera" userId="f82d9292-cc2c-45c0-88ab-2eecf2d7d461" providerId="ADAL" clId="{83689DD2-CA98-4E24-BE64-A1F4688258E0}" dt="2025-08-19T17:12:49.759" v="236" actId="1076"/>
          <ac:picMkLst>
            <pc:docMk/>
            <pc:sldMk cId="1091829677" sldId="15657"/>
            <ac:picMk id="13" creationId="{53074321-5B0A-6BC0-EDA1-FC77293F4982}"/>
          </ac:picMkLst>
        </pc:picChg>
        <pc:picChg chg="mod">
          <ac:chgData name="Diana Carolina Montaño Lopera" userId="f82d9292-cc2c-45c0-88ab-2eecf2d7d461" providerId="ADAL" clId="{83689DD2-CA98-4E24-BE64-A1F4688258E0}" dt="2025-08-19T17:12:52.949" v="237" actId="1076"/>
          <ac:picMkLst>
            <pc:docMk/>
            <pc:sldMk cId="1091829677" sldId="15657"/>
            <ac:picMk id="16" creationId="{C6235D88-523A-05F4-1DFA-CFE075FDB3DB}"/>
          </ac:picMkLst>
        </pc:picChg>
        <pc:picChg chg="mod">
          <ac:chgData name="Diana Carolina Montaño Lopera" userId="f82d9292-cc2c-45c0-88ab-2eecf2d7d461" providerId="ADAL" clId="{83689DD2-CA98-4E24-BE64-A1F4688258E0}" dt="2025-08-19T17:12:55.854" v="238" actId="1076"/>
          <ac:picMkLst>
            <pc:docMk/>
            <pc:sldMk cId="1091829677" sldId="15657"/>
            <ac:picMk id="19" creationId="{12E7F72D-3BE6-A7FD-EFB7-9EBDFC7A4FEB}"/>
          </ac:picMkLst>
        </pc:picChg>
        <pc:picChg chg="mod">
          <ac:chgData name="Diana Carolina Montaño Lopera" userId="f82d9292-cc2c-45c0-88ab-2eecf2d7d461" providerId="ADAL" clId="{83689DD2-CA98-4E24-BE64-A1F4688258E0}" dt="2025-08-19T17:12:58.845" v="239" actId="1076"/>
          <ac:picMkLst>
            <pc:docMk/>
            <pc:sldMk cId="1091829677" sldId="15657"/>
            <ac:picMk id="22" creationId="{A7B891E1-C9BB-F0B6-C9B0-12DC47423715}"/>
          </ac:picMkLst>
        </pc:picChg>
        <pc:cxnChg chg="del mod">
          <ac:chgData name="Diana Carolina Montaño Lopera" userId="f82d9292-cc2c-45c0-88ab-2eecf2d7d461" providerId="ADAL" clId="{83689DD2-CA98-4E24-BE64-A1F4688258E0}" dt="2025-08-19T17:02:38.144" v="133" actId="478"/>
          <ac:cxnSpMkLst>
            <pc:docMk/>
            <pc:sldMk cId="1091829677" sldId="15657"/>
            <ac:cxnSpMk id="6" creationId="{00000000-0000-0000-0000-000000000000}"/>
          </ac:cxnSpMkLst>
        </pc:cxnChg>
      </pc:sldChg>
      <pc:sldMasterChg chg="delSldLayout">
        <pc:chgData name="Diana Carolina Montaño Lopera" userId="f82d9292-cc2c-45c0-88ab-2eecf2d7d461" providerId="ADAL" clId="{83689DD2-CA98-4E24-BE64-A1F4688258E0}" dt="2025-08-19T13:26:47.216" v="12" actId="47"/>
        <pc:sldMasterMkLst>
          <pc:docMk/>
          <pc:sldMasterMk cId="2900225057" sldId="2147483648"/>
        </pc:sldMasterMkLst>
        <pc:sldLayoutChg chg="del">
          <pc:chgData name="Diana Carolina Montaño Lopera" userId="f82d9292-cc2c-45c0-88ab-2eecf2d7d461" providerId="ADAL" clId="{83689DD2-CA98-4E24-BE64-A1F4688258E0}" dt="2025-08-19T13:26:47.216" v="12" actId="47"/>
          <pc:sldLayoutMkLst>
            <pc:docMk/>
            <pc:sldMasterMk cId="2900225057" sldId="2147483648"/>
            <pc:sldLayoutMk cId="3813060796" sldId="2147483660"/>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dmontanol\AppData\Local\Microsoft\Windows\INetCache\Content.Outlook\KGB5NAWX\recaudo_PIB-2005-2024.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S_tradnl" sz="1400" b="1" dirty="0">
                <a:solidFill>
                  <a:srgbClr val="002060"/>
                </a:solidFill>
                <a:latin typeface="Arial" panose="020B0604020202020204" pitchFamily="34" charset="0"/>
                <a:cs typeface="Arial" panose="020B0604020202020204" pitchFamily="34" charset="0"/>
              </a:rPr>
              <a:t>Recaudo DIAN últimos 20 años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manualLayout>
          <c:layoutTarget val="inner"/>
          <c:xMode val="edge"/>
          <c:yMode val="edge"/>
          <c:x val="7.5871302825185422E-2"/>
          <c:y val="8.2587072419174845E-2"/>
          <c:w val="0.91134012351363725"/>
          <c:h val="0.78823920219002008"/>
        </c:manualLayout>
      </c:layout>
      <c:lineChart>
        <c:grouping val="stacked"/>
        <c:varyColors val="0"/>
        <c:ser>
          <c:idx val="1"/>
          <c:order val="0"/>
          <c:tx>
            <c:strRef>
              <c:f>Hoja1!$C$1</c:f>
              <c:strCache>
                <c:ptCount val="1"/>
                <c:pt idx="0">
                  <c:v>Recaudo Neto como % del PIB</c:v>
                </c:pt>
              </c:strCache>
            </c:strRef>
          </c:tx>
          <c:spPr>
            <a:ln w="28575" cap="rnd">
              <a:solidFill>
                <a:schemeClr val="accent2"/>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Hoja1!$A$2:$A$21</c:f>
              <c:numCache>
                <c:formatCode>General</c:formatCode>
                <c:ptCount val="20"/>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pt idx="13">
                  <c:v>2018</c:v>
                </c:pt>
                <c:pt idx="14">
                  <c:v>2019</c:v>
                </c:pt>
                <c:pt idx="15">
                  <c:v>2020</c:v>
                </c:pt>
                <c:pt idx="16">
                  <c:v>2021</c:v>
                </c:pt>
                <c:pt idx="17">
                  <c:v>2022</c:v>
                </c:pt>
                <c:pt idx="18">
                  <c:v>2023</c:v>
                </c:pt>
                <c:pt idx="19">
                  <c:v>2024</c:v>
                </c:pt>
              </c:numCache>
            </c:numRef>
          </c:cat>
          <c:val>
            <c:numRef>
              <c:f>Hoja1!$C$2:$C$21</c:f>
              <c:numCache>
                <c:formatCode>0.00%</c:formatCode>
                <c:ptCount val="20"/>
                <c:pt idx="0">
                  <c:v>0.125</c:v>
                </c:pt>
                <c:pt idx="1">
                  <c:v>0.13400000000000001</c:v>
                </c:pt>
                <c:pt idx="2">
                  <c:v>0.13500000000000001</c:v>
                </c:pt>
                <c:pt idx="3">
                  <c:v>0.13500000000000001</c:v>
                </c:pt>
                <c:pt idx="4">
                  <c:v>0.13</c:v>
                </c:pt>
                <c:pt idx="5">
                  <c:v>0.123</c:v>
                </c:pt>
                <c:pt idx="6">
                  <c:v>0.13500000000000001</c:v>
                </c:pt>
                <c:pt idx="7">
                  <c:v>0.14199999999999999</c:v>
                </c:pt>
                <c:pt idx="8">
                  <c:v>0.14099999999999999</c:v>
                </c:pt>
                <c:pt idx="9">
                  <c:v>0.14199999999999999</c:v>
                </c:pt>
                <c:pt idx="10">
                  <c:v>0.14399999999999999</c:v>
                </c:pt>
                <c:pt idx="11">
                  <c:v>0.13500000000000001</c:v>
                </c:pt>
                <c:pt idx="12">
                  <c:v>0.13700000000000001</c:v>
                </c:pt>
                <c:pt idx="13">
                  <c:v>0.13600000000000001</c:v>
                </c:pt>
                <c:pt idx="14">
                  <c:v>0.14000000000000001</c:v>
                </c:pt>
                <c:pt idx="15">
                  <c:v>0.13100000000000001</c:v>
                </c:pt>
                <c:pt idx="16">
                  <c:v>0.13600000000000001</c:v>
                </c:pt>
                <c:pt idx="17">
                  <c:v>0.14399999999999999</c:v>
                </c:pt>
                <c:pt idx="18">
                  <c:v>0.16500000000000001</c:v>
                </c:pt>
                <c:pt idx="19">
                  <c:v>0.14299999999999999</c:v>
                </c:pt>
              </c:numCache>
            </c:numRef>
          </c:val>
          <c:smooth val="0"/>
          <c:extLst>
            <c:ext xmlns:c16="http://schemas.microsoft.com/office/drawing/2014/chart" uri="{C3380CC4-5D6E-409C-BE32-E72D297353CC}">
              <c16:uniqueId val="{00000001-1743-452D-8D5B-B58BE5BE5CEF}"/>
            </c:ext>
          </c:extLst>
        </c:ser>
        <c:dLbls>
          <c:dLblPos val="t"/>
          <c:showLegendKey val="0"/>
          <c:showVal val="1"/>
          <c:showCatName val="0"/>
          <c:showSerName val="0"/>
          <c:showPercent val="0"/>
          <c:showBubbleSize val="0"/>
        </c:dLbls>
        <c:smooth val="0"/>
        <c:axId val="450385296"/>
        <c:axId val="450398256"/>
      </c:lineChart>
      <c:catAx>
        <c:axId val="4503852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450398256"/>
        <c:crosses val="autoZero"/>
        <c:auto val="1"/>
        <c:lblAlgn val="ctr"/>
        <c:lblOffset val="100"/>
        <c:noMultiLvlLbl val="0"/>
      </c:catAx>
      <c:valAx>
        <c:axId val="450398256"/>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4503852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4C3E67-7FF0-48B9-BE8B-2823563E01FE}" type="datetimeFigureOut">
              <a:rPr lang="es-CO" smtClean="0"/>
              <a:t>19/08/2025</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BCFBD8-89A4-4EDC-B2CF-2141B9BC9F17}" type="slidenum">
              <a:rPr lang="es-CO" smtClean="0"/>
              <a:t>‹Nº›</a:t>
            </a:fld>
            <a:endParaRPr lang="es-CO"/>
          </a:p>
        </p:txBody>
      </p:sp>
    </p:spTree>
    <p:extLst>
      <p:ext uri="{BB962C8B-B14F-4D97-AF65-F5344CB8AC3E}">
        <p14:creationId xmlns:p14="http://schemas.microsoft.com/office/powerpoint/2010/main" val="36006600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49BCFBD8-89A4-4EDC-B2CF-2141B9BC9F17}" type="slidenum">
              <a:rPr lang="es-CO" smtClean="0"/>
              <a:t>1</a:t>
            </a:fld>
            <a:endParaRPr lang="es-CO"/>
          </a:p>
        </p:txBody>
      </p:sp>
    </p:spTree>
    <p:extLst>
      <p:ext uri="{BB962C8B-B14F-4D97-AF65-F5344CB8AC3E}">
        <p14:creationId xmlns:p14="http://schemas.microsoft.com/office/powerpoint/2010/main" val="1533043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nSpc>
                <a:spcPct val="107000"/>
              </a:lnSpc>
              <a:spcAft>
                <a:spcPts val="800"/>
              </a:spcAft>
            </a:pPr>
            <a:endParaRPr lang="es-CO" sz="12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s-CO" sz="1200" dirty="0">
                <a:effectLst/>
                <a:latin typeface="Arial" panose="020B0604020202020204" pitchFamily="34" charset="0"/>
                <a:ea typeface="Calibri" panose="020F0502020204030204" pitchFamily="34" charset="0"/>
                <a:cs typeface="Arial" panose="020B0604020202020204" pitchFamily="34" charset="0"/>
              </a:rPr>
              <a:t>En el Gobierno del Cambio se han presentado los niveles de recaudo como proporción del PIB desde que se tienen datos al respecto. </a:t>
            </a:r>
            <a:r>
              <a:rPr lang="es-ES" sz="1200" dirty="0">
                <a:effectLst/>
                <a:latin typeface="Arial" panose="020B0604020202020204" pitchFamily="34" charset="0"/>
                <a:ea typeface="Calibri" panose="020F0502020204030204" pitchFamily="34" charset="0"/>
                <a:cs typeface="Arial" panose="020B0604020202020204" pitchFamily="34" charset="0"/>
              </a:rPr>
              <a:t>La gráfica muestra el recaudo tributario anual de la DIAN como proporción del PIB desde 2005 hasta 2024. Entre 2022 y 2024, los niveles de presión fiscal han estado por encima del promedio histórico, a pesar de la caída relativa en 2024 frente a los niveles de 2023: si bien esta caída obedece a varios factores que explicaré más adelante, la presión fiscal del año pasado es la tercera más alta en el periodo considerado. </a:t>
            </a:r>
          </a:p>
          <a:p>
            <a:pPr>
              <a:lnSpc>
                <a:spcPct val="107000"/>
              </a:lnSpc>
              <a:spcAft>
                <a:spcPts val="800"/>
              </a:spcAft>
            </a:pPr>
            <a:endParaRPr lang="es-CO" sz="12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s-ES" sz="1200" dirty="0">
                <a:effectLst/>
                <a:latin typeface="Arial" panose="020B0604020202020204" pitchFamily="34" charset="0"/>
                <a:ea typeface="Calibri" panose="020F0502020204030204" pitchFamily="34" charset="0"/>
                <a:cs typeface="Arial" panose="020B0604020202020204" pitchFamily="34" charset="0"/>
              </a:rPr>
              <a:t>Por otra parte, aunque la presión fiscal de Colombia sea relativamente baja si se compara con la del promedio de los países miembros de la OCDE (33.9% en 2023), probablemente ya está por encima de la del país promedio latinoamericano, cuya cifra más reciente, para 2022, era de 21.5%.</a:t>
            </a:r>
            <a:r>
              <a:rPr lang="es-CO" sz="1200" dirty="0">
                <a:effectLst/>
                <a:latin typeface="Arial" panose="020B0604020202020204" pitchFamily="34" charset="0"/>
                <a:ea typeface="Calibri" panose="020F0502020204030204" pitchFamily="34" charset="0"/>
                <a:cs typeface="Arial" panose="020B0604020202020204" pitchFamily="34" charset="0"/>
              </a:rPr>
              <a:t> </a:t>
            </a:r>
          </a:p>
          <a:p>
            <a:r>
              <a:rPr lang="en-US" sz="1200" dirty="0">
                <a:effectLst/>
                <a:latin typeface="Arial" panose="020B0604020202020204" pitchFamily="34" charset="0"/>
                <a:ea typeface="Calibri" panose="020F0502020204030204" pitchFamily="34" charset="0"/>
                <a:cs typeface="Arial" panose="020B0604020202020204" pitchFamily="34" charset="0"/>
              </a:rPr>
              <a:t> </a:t>
            </a:r>
            <a:r>
              <a:rPr lang="es-ES" sz="1200" dirty="0">
                <a:effectLst/>
                <a:latin typeface="Arial" panose="020B0604020202020204" pitchFamily="34" charset="0"/>
                <a:ea typeface="Calibri" panose="020F0502020204030204" pitchFamily="34" charset="0"/>
                <a:cs typeface="Arial" panose="020B0604020202020204" pitchFamily="34" charset="0"/>
              </a:rPr>
              <a:t>La fuente de estos datos son los </a:t>
            </a:r>
            <a:r>
              <a:rPr lang="es-ES" sz="1200" i="1" dirty="0" err="1">
                <a:effectLst/>
                <a:latin typeface="Arial" panose="020B0604020202020204" pitchFamily="34" charset="0"/>
                <a:ea typeface="Calibri" panose="020F0502020204030204" pitchFamily="34" charset="0"/>
                <a:cs typeface="Arial" panose="020B0604020202020204" pitchFamily="34" charset="0"/>
              </a:rPr>
              <a:t>Revenue</a:t>
            </a:r>
            <a:r>
              <a:rPr lang="es-ES" sz="1200" i="1" dirty="0">
                <a:effectLst/>
                <a:latin typeface="Arial" panose="020B0604020202020204" pitchFamily="34" charset="0"/>
                <a:ea typeface="Calibri" panose="020F0502020204030204" pitchFamily="34" charset="0"/>
                <a:cs typeface="Arial" panose="020B0604020202020204" pitchFamily="34" charset="0"/>
              </a:rPr>
              <a:t> </a:t>
            </a:r>
            <a:r>
              <a:rPr lang="es-ES" sz="1200" i="1" dirty="0" err="1">
                <a:effectLst/>
                <a:latin typeface="Arial" panose="020B0604020202020204" pitchFamily="34" charset="0"/>
                <a:ea typeface="Calibri" panose="020F0502020204030204" pitchFamily="34" charset="0"/>
                <a:cs typeface="Arial" panose="020B0604020202020204" pitchFamily="34" charset="0"/>
              </a:rPr>
              <a:t>Statistics</a:t>
            </a:r>
            <a:r>
              <a:rPr lang="es-ES" sz="1200" i="1" dirty="0">
                <a:effectLst/>
                <a:latin typeface="Arial" panose="020B0604020202020204" pitchFamily="34" charset="0"/>
                <a:ea typeface="Calibri" panose="020F0502020204030204" pitchFamily="34" charset="0"/>
                <a:cs typeface="Arial" panose="020B0604020202020204" pitchFamily="34" charset="0"/>
              </a:rPr>
              <a:t> </a:t>
            </a:r>
            <a:r>
              <a:rPr lang="es-ES" sz="1200" dirty="0">
                <a:effectLst/>
                <a:latin typeface="Arial" panose="020B0604020202020204" pitchFamily="34" charset="0"/>
                <a:ea typeface="Calibri" panose="020F0502020204030204" pitchFamily="34" charset="0"/>
                <a:cs typeface="Arial" panose="020B0604020202020204" pitchFamily="34" charset="0"/>
              </a:rPr>
              <a:t>de la OCDE para 2023 y 2024. Los datos de la OCDE no son directamente comparables con los de la Gráfica, pues corresponden a la definición de Gobierno General OCDE que incluye seguridad social e impuestos locales. La cifra de presión fiscal para Colombia con esta definición ascendió a 19.7% en 2022 y a 22.2% en 2023.  </a:t>
            </a:r>
            <a:endParaRPr lang="es-CO" sz="1200" dirty="0">
              <a:effectLst/>
              <a:latin typeface="Arial" panose="020B0604020202020204" pitchFamily="34" charset="0"/>
              <a:ea typeface="Calibri" panose="020F0502020204030204" pitchFamily="34" charset="0"/>
              <a:cs typeface="Arial" panose="020B0604020202020204" pitchFamily="34" charset="0"/>
            </a:endParaRPr>
          </a:p>
          <a:p>
            <a:pPr>
              <a:spcAft>
                <a:spcPts val="800"/>
              </a:spcAft>
            </a:pPr>
            <a:r>
              <a:rPr lang="es-ES" sz="1200" dirty="0">
                <a:effectLst/>
                <a:latin typeface="Arial" panose="020B0604020202020204" pitchFamily="34" charset="0"/>
                <a:ea typeface="Calibri" panose="020F0502020204030204" pitchFamily="34" charset="0"/>
                <a:cs typeface="Arial" panose="020B0604020202020204" pitchFamily="34" charset="0"/>
              </a:rPr>
              <a:t> </a:t>
            </a:r>
            <a:endParaRPr lang="es-CO" sz="1200" dirty="0">
              <a:effectLst/>
              <a:latin typeface="Arial" panose="020B0604020202020204" pitchFamily="34" charset="0"/>
              <a:ea typeface="Calibri" panose="020F0502020204030204" pitchFamily="34" charset="0"/>
              <a:cs typeface="Arial" panose="020B0604020202020204" pitchFamily="34" charset="0"/>
            </a:endParaRPr>
          </a:p>
          <a:p>
            <a:endParaRPr lang="es-CO" dirty="0"/>
          </a:p>
        </p:txBody>
      </p:sp>
      <p:sp>
        <p:nvSpPr>
          <p:cNvPr id="4" name="Marcador de número de diapositiva 3"/>
          <p:cNvSpPr>
            <a:spLocks noGrp="1"/>
          </p:cNvSpPr>
          <p:nvPr>
            <p:ph type="sldNum" sz="quarter" idx="5"/>
          </p:nvPr>
        </p:nvSpPr>
        <p:spPr/>
        <p:txBody>
          <a:bodyPr/>
          <a:lstStyle/>
          <a:p>
            <a:fld id="{49BCFBD8-89A4-4EDC-B2CF-2141B9BC9F17}" type="slidenum">
              <a:rPr lang="es-CO" smtClean="0"/>
              <a:t>2</a:t>
            </a:fld>
            <a:endParaRPr lang="es-CO"/>
          </a:p>
        </p:txBody>
      </p:sp>
    </p:spTree>
    <p:extLst>
      <p:ext uri="{BB962C8B-B14F-4D97-AF65-F5344CB8AC3E}">
        <p14:creationId xmlns:p14="http://schemas.microsoft.com/office/powerpoint/2010/main" val="1674006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dirty="0">
                <a:latin typeface="Arial" panose="020B0604020202020204" pitchFamily="34" charset="0"/>
                <a:cs typeface="Arial" panose="020B0604020202020204" pitchFamily="34" charset="0"/>
              </a:rPr>
              <a:t>Detengámonos un momento el año pasado. La cifra de recaudo neto para el 2024 cerró en 243.6 billones de pesos, lo que representa un 14.3% del PIB y una disminución de 2.2 puntos porcentuales frente a la cifra de recaudo como proporción del PIB para 2023. De este recaudo total, cerca del 90% provino de tres rubros: renta (48%, 116.3 billones), IVA interno (26%, 63.7 billones) y aduanas, correspondientes al IVA externo más los aranceles (15.2%, 37 billones).</a:t>
            </a:r>
            <a:endParaRPr lang="es-CO" sz="1200"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5"/>
          </p:nvPr>
        </p:nvSpPr>
        <p:spPr/>
        <p:txBody>
          <a:bodyPr/>
          <a:lstStyle/>
          <a:p>
            <a:fld id="{49BCFBD8-89A4-4EDC-B2CF-2141B9BC9F17}" type="slidenum">
              <a:rPr lang="es-CO" smtClean="0"/>
              <a:t>3</a:t>
            </a:fld>
            <a:endParaRPr lang="es-CO"/>
          </a:p>
        </p:txBody>
      </p:sp>
    </p:spTree>
    <p:extLst>
      <p:ext uri="{BB962C8B-B14F-4D97-AF65-F5344CB8AC3E}">
        <p14:creationId xmlns:p14="http://schemas.microsoft.com/office/powerpoint/2010/main" val="116005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dirty="0">
                <a:latin typeface="Arial" panose="020B0604020202020204" pitchFamily="34" charset="0"/>
                <a:cs typeface="Arial" panose="020B0604020202020204" pitchFamily="34" charset="0"/>
              </a:rPr>
              <a:t>A pesar de lo anterior, en el 2024 mediante las acciones implementadas por las dependencias misionales de la DIAN se logró un recaudo de $42.2 billones, logrando un cumplimiento del 104% de la meta establecida de $40.6 billones. Dentro d estas acciones destacamos el recaudo asociado a las acciones de control extensivo, al trabajo de las seccionales en materia de gestión tributaria, el trabajo en el frente del cobro persuasivo y el uso de las declaraciones sugeridas.</a:t>
            </a:r>
            <a:endParaRPr lang="es-CO" sz="1200" dirty="0">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5"/>
          </p:nvPr>
        </p:nvSpPr>
        <p:spPr/>
        <p:txBody>
          <a:bodyPr/>
          <a:lstStyle/>
          <a:p>
            <a:fld id="{49BCFBD8-89A4-4EDC-B2CF-2141B9BC9F17}" type="slidenum">
              <a:rPr lang="es-CO" smtClean="0"/>
              <a:t>4</a:t>
            </a:fld>
            <a:endParaRPr lang="es-CO"/>
          </a:p>
        </p:txBody>
      </p:sp>
    </p:spTree>
    <p:extLst>
      <p:ext uri="{BB962C8B-B14F-4D97-AF65-F5344CB8AC3E}">
        <p14:creationId xmlns:p14="http://schemas.microsoft.com/office/powerpoint/2010/main" val="22196118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dirty="0">
                <a:latin typeface="Arial" panose="020B0604020202020204" pitchFamily="34" charset="0"/>
                <a:cs typeface="Arial" panose="020B0604020202020204" pitchFamily="34" charset="0"/>
              </a:rPr>
              <a:t>¿Cómo se ve el 2025? La meta de recaudo neto para este año aprobada por el CONFIS es de 280.3 billones de pesos que, con las proyecciones para el PIB disponibles en el Marco Fiscal de Mediano Plazo, implican una proporción de recaudo a PIB cercana al 15.4% y un crecimiento frente al recaudo neto del año pasado cercano al 15%. </a:t>
            </a:r>
          </a:p>
          <a:p>
            <a:r>
              <a:rPr lang="es-MX" sz="1200" dirty="0">
                <a:latin typeface="Arial" panose="020B0604020202020204" pitchFamily="34" charset="0"/>
                <a:cs typeface="Arial" panose="020B0604020202020204" pitchFamily="34" charset="0"/>
              </a:rPr>
              <a:t>Entre enero y junio de 2025, el recaudo neto llegó a 136.4 billones, lo que representa el 48.7% de la meta fijada para el año. Frente al mismo periodo del 2024, el recaudo ha crecido en cerca de 6.7% en términos nominales y en 1.8% en términos reales.  La participación de los principales impuestos en el total del recaudo se mantiene frente a 2024: renta, </a:t>
            </a:r>
            <a:r>
              <a:rPr lang="es-MX" sz="1200" dirty="0" err="1">
                <a:latin typeface="Arial" panose="020B0604020202020204" pitchFamily="34" charset="0"/>
                <a:cs typeface="Arial" panose="020B0604020202020204" pitchFamily="34" charset="0"/>
              </a:rPr>
              <a:t>iva</a:t>
            </a:r>
            <a:r>
              <a:rPr lang="es-MX" sz="1200" dirty="0">
                <a:latin typeface="Arial" panose="020B0604020202020204" pitchFamily="34" charset="0"/>
                <a:cs typeface="Arial" panose="020B0604020202020204" pitchFamily="34" charset="0"/>
              </a:rPr>
              <a:t> interno y aduanas explican cerca de un 90% del recaudo total.</a:t>
            </a:r>
          </a:p>
          <a:p>
            <a:endParaRPr lang="es-ES" dirty="0"/>
          </a:p>
        </p:txBody>
      </p:sp>
      <p:sp>
        <p:nvSpPr>
          <p:cNvPr id="4" name="Marcador de número de diapositiva 3"/>
          <p:cNvSpPr>
            <a:spLocks noGrp="1"/>
          </p:cNvSpPr>
          <p:nvPr>
            <p:ph type="sldNum" sz="quarter" idx="10"/>
          </p:nvPr>
        </p:nvSpPr>
        <p:spPr/>
        <p:txBody>
          <a:bodyPr/>
          <a:lstStyle/>
          <a:p>
            <a:fld id="{49BCFBD8-89A4-4EDC-B2CF-2141B9BC9F17}" type="slidenum">
              <a:rPr lang="es-CO" smtClean="0"/>
              <a:t>5</a:t>
            </a:fld>
            <a:endParaRPr lang="es-CO"/>
          </a:p>
        </p:txBody>
      </p:sp>
    </p:spTree>
    <p:extLst>
      <p:ext uri="{BB962C8B-B14F-4D97-AF65-F5344CB8AC3E}">
        <p14:creationId xmlns:p14="http://schemas.microsoft.com/office/powerpoint/2010/main" val="4760514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latin typeface="Arial" panose="020B0604020202020204" pitchFamily="34" charset="0"/>
                <a:cs typeface="Arial" panose="020B0604020202020204" pitchFamily="34" charset="0"/>
              </a:rPr>
              <a:t>Con respecto a 2025, con corte a junio las acciones implementadas por las dependencias misionales de la DIAN permitieron alcanzar un recaudo acumulado de $28.23 billones y lograr un cumplimiento del 97.08% sobre la meta de $29.08 billones, basando las estrategias de facilitación y control de la entidad en las siguientes acciones:</a:t>
            </a:r>
          </a:p>
          <a:p>
            <a:r>
              <a:rPr lang="es-MX" dirty="0">
                <a:latin typeface="Arial" panose="020B0604020202020204" pitchFamily="34" charset="0"/>
                <a:cs typeface="Arial" panose="020B0604020202020204" pitchFamily="34" charset="0"/>
              </a:rPr>
              <a:t>Recaudo por gestión de expedientes de cobro llevado a cabo por las Direcciones seccionales mediante la aplicación del procedimiento de cobro coactivo (oficios persuasivos penalizables, embargo de cuentas bancarias y bienes, secuestro y remate de bienes) de los expedientes de cobro de obligaciones en mora superior a 120 días que incluye los actos administrativos producidos por la gestión de control de la DIAN.</a:t>
            </a:r>
          </a:p>
          <a:p>
            <a:r>
              <a:rPr lang="es-MX" dirty="0">
                <a:latin typeface="Arial" panose="020B0604020202020204" pitchFamily="34" charset="0"/>
                <a:cs typeface="Arial" panose="020B0604020202020204" pitchFamily="34" charset="0"/>
              </a:rPr>
              <a:t>Recaudo por cobro persuasivo mediante actividades para el cobro de obligaciones en mora entre 1 a 120 días por parte del Centro Nacional de Cobro, a través de llamadas telefónicas, correos electrónicos y mensajes de texto.</a:t>
            </a:r>
          </a:p>
          <a:p>
            <a:r>
              <a:rPr lang="es-MX" dirty="0">
                <a:latin typeface="Arial" panose="020B0604020202020204" pitchFamily="34" charset="0"/>
                <a:cs typeface="Arial" panose="020B0604020202020204" pitchFamily="34" charset="0"/>
              </a:rPr>
              <a:t>Gestión masiva acciones de control que Incluye acciones de control para quienes no declararon (omisos) o lo hicieron con errores e inexactitudes (información no real) en todos los impuestos, campañas inductivas para renta, retención en la fuente de acuerdo con base en indicadores de comportamiento del sector económico del contribuyente; gasolina y ACPM, anticipo renta; mediante el envío de comunicados por correo electrónico y mensajes de texto.</a:t>
            </a:r>
          </a:p>
          <a:p>
            <a:r>
              <a:rPr lang="es-MX" dirty="0">
                <a:latin typeface="Arial" panose="020B0604020202020204" pitchFamily="34" charset="0"/>
                <a:cs typeface="Arial" panose="020B0604020202020204" pitchFamily="34" charset="0"/>
              </a:rPr>
              <a:t>Recaudo por las declaraciones sugeridas por concepto de IVA, Impuesto Nacional al Consumo- INC, Régimen Simple de Tributación -RST, Renta Personas Jurídicas y Naturales, elaboradas a partir de la información disponible en la DIAN (factura electrónica e información exógena). En la comunicación se les informa que deben asegurarse de incluir el 100% de sus operaciones, la información de la sugerida garantiza un valor mínimo.</a:t>
            </a:r>
          </a:p>
          <a:p>
            <a:r>
              <a:rPr lang="es-MX" dirty="0">
                <a:latin typeface="Arial" panose="020B0604020202020204" pitchFamily="34" charset="0"/>
                <a:cs typeface="Arial" panose="020B0604020202020204" pitchFamily="34" charset="0"/>
              </a:rPr>
              <a:t>Fiscalización que corresponde al recaudo obtenido dentro del proceso de determinación y discusión de los impuestos.</a:t>
            </a:r>
          </a:p>
          <a:p>
            <a:r>
              <a:rPr lang="es-MX" dirty="0">
                <a:latin typeface="Arial" panose="020B0604020202020204" pitchFamily="34" charset="0"/>
                <a:cs typeface="Arial" panose="020B0604020202020204" pitchFamily="34" charset="0"/>
              </a:rPr>
              <a:t>Formalización Tributaria que corresponde al recaudo obtenido por los contribuyentes formalizados en el RST y nuevos inscritos en el RUT productos de socialización.</a:t>
            </a:r>
          </a:p>
          <a:p>
            <a:r>
              <a:rPr lang="es-MX" dirty="0">
                <a:latin typeface="Arial" panose="020B0604020202020204" pitchFamily="34" charset="0"/>
                <a:cs typeface="Arial" panose="020B0604020202020204" pitchFamily="34" charset="0"/>
              </a:rPr>
              <a:t>Y por último el recaudo obtenido por impacto en el recaudo de la factura electrónica.</a:t>
            </a:r>
          </a:p>
          <a:p>
            <a:endParaRPr lang="es-CO" dirty="0"/>
          </a:p>
        </p:txBody>
      </p:sp>
      <p:sp>
        <p:nvSpPr>
          <p:cNvPr id="4" name="Marcador de número de diapositiva 3"/>
          <p:cNvSpPr>
            <a:spLocks noGrp="1"/>
          </p:cNvSpPr>
          <p:nvPr>
            <p:ph type="sldNum" sz="quarter" idx="5"/>
          </p:nvPr>
        </p:nvSpPr>
        <p:spPr/>
        <p:txBody>
          <a:bodyPr/>
          <a:lstStyle/>
          <a:p>
            <a:fld id="{49BCFBD8-89A4-4EDC-B2CF-2141B9BC9F17}" type="slidenum">
              <a:rPr lang="es-CO" smtClean="0"/>
              <a:t>6</a:t>
            </a:fld>
            <a:endParaRPr lang="es-CO"/>
          </a:p>
        </p:txBody>
      </p:sp>
    </p:spTree>
    <p:extLst>
      <p:ext uri="{BB962C8B-B14F-4D97-AF65-F5344CB8AC3E}">
        <p14:creationId xmlns:p14="http://schemas.microsoft.com/office/powerpoint/2010/main" val="2128162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1200" dirty="0">
                <a:latin typeface="Arial" panose="020B0604020202020204" pitchFamily="34" charset="0"/>
                <a:cs typeface="Arial" panose="020B0604020202020204" pitchFamily="34" charset="0"/>
              </a:rPr>
              <a:t>¿Cómo se ve el 2025? La meta de recaudo neto para este año aprobada por el CONFIS es de 280.3 billones de pesos que, con las proyecciones para el PIB disponibles en el Marco Fiscal de Mediano Plazo, implican una proporción de recaudo a PIB cercana al 15.4% y un crecimiento frente al recaudo neto del año pasado cercano al 15%. </a:t>
            </a:r>
          </a:p>
          <a:p>
            <a:r>
              <a:rPr lang="es-MX" sz="1200" dirty="0">
                <a:latin typeface="Arial" panose="020B0604020202020204" pitchFamily="34" charset="0"/>
                <a:cs typeface="Arial" panose="020B0604020202020204" pitchFamily="34" charset="0"/>
              </a:rPr>
              <a:t>Entre enero y junio de 2025, el recaudo neto llegó a 136.4 billones, lo que representa el 48.7% de la meta fijada para el año. Frente al mismo periodo del 2024, el recaudo ha crecido en cerca de 6.7% en términos nominales y en 1.8% en términos reales.  La participación de los principales impuestos en el total del recaudo se mantiene frente a 2024: renta, </a:t>
            </a:r>
            <a:r>
              <a:rPr lang="es-MX" sz="1200" dirty="0" err="1">
                <a:latin typeface="Arial" panose="020B0604020202020204" pitchFamily="34" charset="0"/>
                <a:cs typeface="Arial" panose="020B0604020202020204" pitchFamily="34" charset="0"/>
              </a:rPr>
              <a:t>iva</a:t>
            </a:r>
            <a:r>
              <a:rPr lang="es-MX" sz="1200" dirty="0">
                <a:latin typeface="Arial" panose="020B0604020202020204" pitchFamily="34" charset="0"/>
                <a:cs typeface="Arial" panose="020B0604020202020204" pitchFamily="34" charset="0"/>
              </a:rPr>
              <a:t> interno y aduanas explican cerca de un 90% del recaudo total.</a:t>
            </a:r>
          </a:p>
          <a:p>
            <a:endParaRPr lang="es-ES" dirty="0"/>
          </a:p>
        </p:txBody>
      </p:sp>
      <p:sp>
        <p:nvSpPr>
          <p:cNvPr id="4" name="Marcador de número de diapositiva 3"/>
          <p:cNvSpPr>
            <a:spLocks noGrp="1"/>
          </p:cNvSpPr>
          <p:nvPr>
            <p:ph type="sldNum" sz="quarter" idx="10"/>
          </p:nvPr>
        </p:nvSpPr>
        <p:spPr/>
        <p:txBody>
          <a:bodyPr/>
          <a:lstStyle/>
          <a:p>
            <a:fld id="{49BCFBD8-89A4-4EDC-B2CF-2141B9BC9F17}" type="slidenum">
              <a:rPr lang="es-CO" smtClean="0"/>
              <a:t>7</a:t>
            </a:fld>
            <a:endParaRPr lang="es-CO"/>
          </a:p>
        </p:txBody>
      </p:sp>
    </p:spTree>
    <p:extLst>
      <p:ext uri="{BB962C8B-B14F-4D97-AF65-F5344CB8AC3E}">
        <p14:creationId xmlns:p14="http://schemas.microsoft.com/office/powerpoint/2010/main" val="33433859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dirty="0">
                <a:latin typeface="Arial" panose="020B0604020202020204" pitchFamily="34" charset="0"/>
                <a:cs typeface="Arial" panose="020B0604020202020204" pitchFamily="34" charset="0"/>
              </a:rPr>
              <a:t>Esta diapositiva queda a consideración</a:t>
            </a:r>
            <a:r>
              <a:rPr lang="es-ES" sz="1200" baseline="0" dirty="0">
                <a:latin typeface="Arial" panose="020B0604020202020204" pitchFamily="34" charset="0"/>
                <a:cs typeface="Arial" panose="020B0604020202020204" pitchFamily="34" charset="0"/>
              </a:rPr>
              <a:t> del DG. Marca la transición para hablar de lo que vamos a hacer para lograr el recaudo en 2026. Los ingresos tributarios administrados por la DIAN representan cerca del 58% del total del presupuesto, si se aprueba la reforma. El valor estimado del presupuesto es de $556.9 billones.</a:t>
            </a:r>
          </a:p>
          <a:p>
            <a:endParaRPr lang="es-ES" sz="1200" baseline="0" dirty="0">
              <a:latin typeface="Arial" panose="020B0604020202020204" pitchFamily="34" charset="0"/>
              <a:cs typeface="Arial" panose="020B0604020202020204" pitchFamily="34" charset="0"/>
            </a:endParaRPr>
          </a:p>
          <a:p>
            <a:pPr>
              <a:lnSpc>
                <a:spcPct val="107000"/>
              </a:lnSpc>
              <a:spcAft>
                <a:spcPts val="800"/>
              </a:spcAft>
            </a:pPr>
            <a:r>
              <a:rPr lang="es-E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¿Qué viene para 2026? </a:t>
            </a:r>
            <a:endParaRPr lang="es-CO" sz="12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s-E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Los ingresos administrados por la DIAN representan cerca del 58% del PGN (este porcentaje supone que la reforma tributaria se aprueba). Para cumplir con la meta y financiar el estado social de derecho, la DIAN trabajará con intensidad en varias dimensiones:</a:t>
            </a:r>
            <a:endParaRPr lang="es-CO" sz="12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s-E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Convenio DIAN-UIAF </a:t>
            </a:r>
            <a:endParaRPr lang="es-CO" sz="12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s-E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Articulación de insumos para las investigaciones que se adelanten por parte de las áreas misionales en materia de fiscalización tributaria, aduanera y cambiaria (TAC).</a:t>
            </a:r>
            <a:endParaRPr lang="es-CO" sz="12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s-E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Consolidar la Modernización de la DIAN</a:t>
            </a:r>
            <a:endParaRPr lang="es-CO" sz="12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s-E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Gestión de ingresos y sanciones en actividades para las que tendremos más información (</a:t>
            </a:r>
            <a:r>
              <a:rPr lang="es-ES" sz="12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criptoactivos</a:t>
            </a:r>
            <a:r>
              <a:rPr lang="es-E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e-</a:t>
            </a:r>
            <a:r>
              <a:rPr lang="es-ES" sz="12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commerce</a:t>
            </a:r>
            <a:r>
              <a:rPr lang="es-E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activos en el exterior y precios de transferencia, </a:t>
            </a:r>
            <a:r>
              <a:rPr lang="es-ES" sz="12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ECEs</a:t>
            </a:r>
            <a:r>
              <a:rPr lang="es-E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es-CO" sz="12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s-E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Incremento de las acciones de control derivado de la ampliación de la planta de personal.</a:t>
            </a:r>
            <a:endParaRPr lang="es-CO" sz="12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s-E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Fortalecimiento de convenios interinstitucionales encaminados a tener más y mejor información (</a:t>
            </a:r>
            <a:r>
              <a:rPr lang="es-ES" sz="12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Supersociedades</a:t>
            </a:r>
            <a:r>
              <a:rPr lang="es-E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UGPP, Ministerio de Salud).</a:t>
            </a:r>
            <a:endParaRPr lang="es-CO" sz="12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Symbol" panose="05050102010706020507" pitchFamily="18" charset="2"/>
              <a:buChar char=""/>
            </a:pPr>
            <a:r>
              <a:rPr lang="es-E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Control efectivo de importaciones temporales y monitoreo a los pagos de UTS y </a:t>
            </a:r>
            <a:r>
              <a:rPr lang="es-ES" sz="12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OEAs</a:t>
            </a:r>
            <a:endParaRPr lang="es-CO" sz="12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s-ES" sz="1200" dirty="0">
                <a:effectLst/>
                <a:latin typeface="Arial" panose="020B0604020202020204" pitchFamily="34" charset="0"/>
                <a:ea typeface="Calibri" panose="020F0502020204030204" pitchFamily="34" charset="0"/>
                <a:cs typeface="Arial" panose="020B0604020202020204" pitchFamily="34" charset="0"/>
              </a:rPr>
              <a:t> </a:t>
            </a:r>
            <a:endParaRPr lang="es-CO" sz="1200" dirty="0">
              <a:effectLst/>
              <a:latin typeface="Arial" panose="020B0604020202020204" pitchFamily="34" charset="0"/>
              <a:ea typeface="Calibri" panose="020F0502020204030204" pitchFamily="34" charset="0"/>
              <a:cs typeface="Arial" panose="020B0604020202020204" pitchFamily="34" charset="0"/>
            </a:endParaRPr>
          </a:p>
          <a:p>
            <a:endParaRPr lang="es-ES" dirty="0"/>
          </a:p>
        </p:txBody>
      </p:sp>
      <p:sp>
        <p:nvSpPr>
          <p:cNvPr id="4" name="Marcador de número de diapositiva 3"/>
          <p:cNvSpPr>
            <a:spLocks noGrp="1"/>
          </p:cNvSpPr>
          <p:nvPr>
            <p:ph type="sldNum" sz="quarter" idx="10"/>
          </p:nvPr>
        </p:nvSpPr>
        <p:spPr/>
        <p:txBody>
          <a:bodyPr/>
          <a:lstStyle/>
          <a:p>
            <a:fld id="{49BCFBD8-89A4-4EDC-B2CF-2141B9BC9F17}" type="slidenum">
              <a:rPr lang="es-CO" smtClean="0"/>
              <a:t>8</a:t>
            </a:fld>
            <a:endParaRPr lang="es-CO"/>
          </a:p>
        </p:txBody>
      </p:sp>
    </p:spTree>
    <p:extLst>
      <p:ext uri="{BB962C8B-B14F-4D97-AF65-F5344CB8AC3E}">
        <p14:creationId xmlns:p14="http://schemas.microsoft.com/office/powerpoint/2010/main" val="16387524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5"/>
          </p:nvPr>
        </p:nvSpPr>
        <p:spPr/>
        <p:txBody>
          <a:bodyPr/>
          <a:lstStyle/>
          <a:p>
            <a:fld id="{49BCFBD8-89A4-4EDC-B2CF-2141B9BC9F17}" type="slidenum">
              <a:rPr lang="es-CO" smtClean="0"/>
              <a:t>9</a:t>
            </a:fld>
            <a:endParaRPr lang="es-CO"/>
          </a:p>
        </p:txBody>
      </p:sp>
    </p:spTree>
    <p:extLst>
      <p:ext uri="{BB962C8B-B14F-4D97-AF65-F5344CB8AC3E}">
        <p14:creationId xmlns:p14="http://schemas.microsoft.com/office/powerpoint/2010/main" val="24925950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5EC8B7DB-B49F-4FD5-A763-AB3018470FAC}"/>
              </a:ext>
            </a:extLst>
          </p:cNvPr>
          <p:cNvSpPr/>
          <p:nvPr userDrawn="1"/>
        </p:nvSpPr>
        <p:spPr>
          <a:xfrm>
            <a:off x="0" y="0"/>
            <a:ext cx="12192000" cy="6858000"/>
          </a:xfrm>
          <a:prstGeom prst="rect">
            <a:avLst/>
          </a:prstGeom>
          <a:solidFill>
            <a:srgbClr val="25294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bg1"/>
              </a:solidFill>
            </a:endParaRPr>
          </a:p>
        </p:txBody>
      </p:sp>
      <p:pic>
        <p:nvPicPr>
          <p:cNvPr id="2" name="Gráfico 1">
            <a:extLst>
              <a:ext uri="{FF2B5EF4-FFF2-40B4-BE49-F238E27FC236}">
                <a16:creationId xmlns:a16="http://schemas.microsoft.com/office/drawing/2014/main" id="{54101AAC-7E40-414E-9C62-851997C478F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93672" y="886015"/>
            <a:ext cx="1037463" cy="864553"/>
          </a:xfrm>
          <a:prstGeom prst="rect">
            <a:avLst/>
          </a:prstGeom>
        </p:spPr>
      </p:pic>
    </p:spTree>
    <p:extLst>
      <p:ext uri="{BB962C8B-B14F-4D97-AF65-F5344CB8AC3E}">
        <p14:creationId xmlns:p14="http://schemas.microsoft.com/office/powerpoint/2010/main" val="22148581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838200" y="820863"/>
            <a:ext cx="10515600" cy="1325563"/>
          </a:xfrm>
          <a:prstGeom prst="rect">
            <a:avLst/>
          </a:prstGeom>
        </p:spPr>
        <p:txBody>
          <a:bodyPr/>
          <a:lstStyle>
            <a:lvl1pPr>
              <a:defRPr sz="4000" b="1">
                <a:solidFill>
                  <a:srgbClr val="252944"/>
                </a:solidFill>
              </a:defRPr>
            </a:lvl1pPr>
          </a:lstStyle>
          <a:p>
            <a:r>
              <a:rPr lang="es-ES" dirty="0"/>
              <a:t>Haga clic para modificar el estilo de título del patrón</a:t>
            </a:r>
            <a:endParaRPr lang="es-CO" dirty="0"/>
          </a:p>
        </p:txBody>
      </p:sp>
      <p:sp>
        <p:nvSpPr>
          <p:cNvPr id="3" name="Marcador de texto vertical 2"/>
          <p:cNvSpPr>
            <a:spLocks noGrp="1"/>
          </p:cNvSpPr>
          <p:nvPr>
            <p:ph type="body" orient="vert" idx="1"/>
          </p:nvPr>
        </p:nvSpPr>
        <p:spPr>
          <a:xfrm>
            <a:off x="838200" y="2146426"/>
            <a:ext cx="10515600" cy="3665411"/>
          </a:xfrm>
          <a:prstGeom prst="rect">
            <a:avLst/>
          </a:prstGeo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3">
            <a:extLst>
              <a:ext uri="{FF2B5EF4-FFF2-40B4-BE49-F238E27FC236}">
                <a16:creationId xmlns:a16="http://schemas.microsoft.com/office/drawing/2014/main" id="{FCB092AD-8CD9-49A3-AC8C-81C07B350696}"/>
              </a:ext>
            </a:extLst>
          </p:cNvPr>
          <p:cNvSpPr>
            <a:spLocks noGrp="1"/>
          </p:cNvSpPr>
          <p:nvPr>
            <p:ph type="dt" sz="half" idx="10"/>
          </p:nvPr>
        </p:nvSpPr>
        <p:spPr>
          <a:xfrm>
            <a:off x="838200" y="6088126"/>
            <a:ext cx="2743200" cy="365125"/>
          </a:xfrm>
          <a:prstGeom prst="rect">
            <a:avLst/>
          </a:prstGeom>
        </p:spPr>
        <p:txBody>
          <a:bodyPr/>
          <a:lstStyle>
            <a:lvl1pPr>
              <a:defRPr sz="1400">
                <a:solidFill>
                  <a:schemeClr val="bg2">
                    <a:lumMod val="50000"/>
                  </a:schemeClr>
                </a:solidFill>
              </a:defRPr>
            </a:lvl1pPr>
          </a:lstStyle>
          <a:p>
            <a:fld id="{065C66AE-D3F0-404D-95A8-B810E66A0A4F}" type="datetimeFigureOut">
              <a:rPr lang="es-CO" smtClean="0"/>
              <a:pPr/>
              <a:t>19/08/2025</a:t>
            </a:fld>
            <a:endParaRPr lang="es-CO"/>
          </a:p>
        </p:txBody>
      </p:sp>
      <p:sp>
        <p:nvSpPr>
          <p:cNvPr id="8" name="Marcador de pie de página 4">
            <a:extLst>
              <a:ext uri="{FF2B5EF4-FFF2-40B4-BE49-F238E27FC236}">
                <a16:creationId xmlns:a16="http://schemas.microsoft.com/office/drawing/2014/main" id="{48F27427-1D7B-41D6-832E-D0AEB6482311}"/>
              </a:ext>
            </a:extLst>
          </p:cNvPr>
          <p:cNvSpPr>
            <a:spLocks noGrp="1"/>
          </p:cNvSpPr>
          <p:nvPr>
            <p:ph type="ftr" sz="quarter" idx="11"/>
          </p:nvPr>
        </p:nvSpPr>
        <p:spPr>
          <a:xfrm>
            <a:off x="4038600" y="6088126"/>
            <a:ext cx="4114800" cy="365125"/>
          </a:xfrm>
          <a:prstGeom prst="rect">
            <a:avLst/>
          </a:prstGeom>
        </p:spPr>
        <p:txBody>
          <a:bodyPr/>
          <a:lstStyle>
            <a:lvl1pPr>
              <a:defRPr sz="1400">
                <a:solidFill>
                  <a:schemeClr val="bg2">
                    <a:lumMod val="50000"/>
                  </a:schemeClr>
                </a:solidFill>
              </a:defRPr>
            </a:lvl1pPr>
          </a:lstStyle>
          <a:p>
            <a:endParaRPr lang="es-CO"/>
          </a:p>
        </p:txBody>
      </p:sp>
      <p:sp>
        <p:nvSpPr>
          <p:cNvPr id="9" name="Marcador de número de diapositiva 5">
            <a:extLst>
              <a:ext uri="{FF2B5EF4-FFF2-40B4-BE49-F238E27FC236}">
                <a16:creationId xmlns:a16="http://schemas.microsoft.com/office/drawing/2014/main" id="{573D5418-7D7A-4F30-83E2-7585429FFE01}"/>
              </a:ext>
            </a:extLst>
          </p:cNvPr>
          <p:cNvSpPr>
            <a:spLocks noGrp="1"/>
          </p:cNvSpPr>
          <p:nvPr>
            <p:ph type="sldNum" sz="quarter" idx="12"/>
          </p:nvPr>
        </p:nvSpPr>
        <p:spPr>
          <a:xfrm>
            <a:off x="8610600" y="6088126"/>
            <a:ext cx="2743200" cy="365125"/>
          </a:xfrm>
          <a:prstGeom prst="rect">
            <a:avLst/>
          </a:prstGeom>
        </p:spPr>
        <p:txBody>
          <a:bodyPr/>
          <a:lstStyle>
            <a:lvl1pPr>
              <a:defRPr sz="1400">
                <a:solidFill>
                  <a:schemeClr val="bg2">
                    <a:lumMod val="50000"/>
                  </a:schemeClr>
                </a:solidFill>
              </a:defRPr>
            </a:lvl1pPr>
          </a:lstStyle>
          <a:p>
            <a:fld id="{FF9FE90A-3A05-4A72-8524-6A179D69EE3E}" type="slidenum">
              <a:rPr lang="es-CO" smtClean="0"/>
              <a:pPr/>
              <a:t>‹Nº›</a:t>
            </a:fld>
            <a:endParaRPr lang="es-CO"/>
          </a:p>
        </p:txBody>
      </p:sp>
    </p:spTree>
    <p:extLst>
      <p:ext uri="{BB962C8B-B14F-4D97-AF65-F5344CB8AC3E}">
        <p14:creationId xmlns:p14="http://schemas.microsoft.com/office/powerpoint/2010/main" val="795210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1109471"/>
            <a:ext cx="2628900" cy="4645153"/>
          </a:xfrm>
          <a:prstGeom prst="rect">
            <a:avLst/>
          </a:prstGeom>
        </p:spPr>
        <p:txBody>
          <a:bodyPr vert="eaVert"/>
          <a:lstStyle>
            <a:lvl1pPr>
              <a:defRPr sz="4000" b="1">
                <a:solidFill>
                  <a:srgbClr val="252944"/>
                </a:solidFill>
              </a:defRPr>
            </a:lvl1pPr>
          </a:lstStyle>
          <a:p>
            <a:r>
              <a:rPr lang="es-ES" dirty="0"/>
              <a:t>Haga clic para modificar el estilo de título del patrón</a:t>
            </a:r>
            <a:endParaRPr lang="es-CO" dirty="0"/>
          </a:p>
        </p:txBody>
      </p:sp>
      <p:sp>
        <p:nvSpPr>
          <p:cNvPr id="3" name="Marcador de texto vertical 2"/>
          <p:cNvSpPr>
            <a:spLocks noGrp="1"/>
          </p:cNvSpPr>
          <p:nvPr>
            <p:ph type="body" orient="vert" idx="1"/>
          </p:nvPr>
        </p:nvSpPr>
        <p:spPr>
          <a:xfrm>
            <a:off x="838200" y="1109471"/>
            <a:ext cx="7734300" cy="4645153"/>
          </a:xfrm>
          <a:prstGeom prst="rect">
            <a:avLst/>
          </a:prstGeo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3">
            <a:extLst>
              <a:ext uri="{FF2B5EF4-FFF2-40B4-BE49-F238E27FC236}">
                <a16:creationId xmlns:a16="http://schemas.microsoft.com/office/drawing/2014/main" id="{5EEEE2CC-64BA-43B0-9FAB-F9AB5833AFF7}"/>
              </a:ext>
            </a:extLst>
          </p:cNvPr>
          <p:cNvSpPr>
            <a:spLocks noGrp="1"/>
          </p:cNvSpPr>
          <p:nvPr>
            <p:ph type="dt" sz="half" idx="10"/>
          </p:nvPr>
        </p:nvSpPr>
        <p:spPr>
          <a:xfrm>
            <a:off x="838200" y="6088126"/>
            <a:ext cx="2743200" cy="365125"/>
          </a:xfrm>
          <a:prstGeom prst="rect">
            <a:avLst/>
          </a:prstGeom>
        </p:spPr>
        <p:txBody>
          <a:bodyPr/>
          <a:lstStyle>
            <a:lvl1pPr>
              <a:defRPr sz="1400">
                <a:solidFill>
                  <a:schemeClr val="bg2">
                    <a:lumMod val="50000"/>
                  </a:schemeClr>
                </a:solidFill>
              </a:defRPr>
            </a:lvl1pPr>
          </a:lstStyle>
          <a:p>
            <a:fld id="{065C66AE-D3F0-404D-95A8-B810E66A0A4F}" type="datetimeFigureOut">
              <a:rPr lang="es-CO" smtClean="0"/>
              <a:pPr/>
              <a:t>19/08/2025</a:t>
            </a:fld>
            <a:endParaRPr lang="es-CO"/>
          </a:p>
        </p:txBody>
      </p:sp>
      <p:sp>
        <p:nvSpPr>
          <p:cNvPr id="8" name="Marcador de pie de página 4">
            <a:extLst>
              <a:ext uri="{FF2B5EF4-FFF2-40B4-BE49-F238E27FC236}">
                <a16:creationId xmlns:a16="http://schemas.microsoft.com/office/drawing/2014/main" id="{0EC28609-7D40-48CB-936D-ABE2E858C4B3}"/>
              </a:ext>
            </a:extLst>
          </p:cNvPr>
          <p:cNvSpPr>
            <a:spLocks noGrp="1"/>
          </p:cNvSpPr>
          <p:nvPr>
            <p:ph type="ftr" sz="quarter" idx="11"/>
          </p:nvPr>
        </p:nvSpPr>
        <p:spPr>
          <a:xfrm>
            <a:off x="4038600" y="6088126"/>
            <a:ext cx="4114800" cy="365125"/>
          </a:xfrm>
          <a:prstGeom prst="rect">
            <a:avLst/>
          </a:prstGeom>
        </p:spPr>
        <p:txBody>
          <a:bodyPr/>
          <a:lstStyle>
            <a:lvl1pPr>
              <a:defRPr sz="1400">
                <a:solidFill>
                  <a:schemeClr val="bg2">
                    <a:lumMod val="50000"/>
                  </a:schemeClr>
                </a:solidFill>
              </a:defRPr>
            </a:lvl1pPr>
          </a:lstStyle>
          <a:p>
            <a:endParaRPr lang="es-CO"/>
          </a:p>
        </p:txBody>
      </p:sp>
      <p:sp>
        <p:nvSpPr>
          <p:cNvPr id="9" name="Marcador de número de diapositiva 5">
            <a:extLst>
              <a:ext uri="{FF2B5EF4-FFF2-40B4-BE49-F238E27FC236}">
                <a16:creationId xmlns:a16="http://schemas.microsoft.com/office/drawing/2014/main" id="{A4B9E1ED-F3ED-4D1E-95D8-3D6B0B442737}"/>
              </a:ext>
            </a:extLst>
          </p:cNvPr>
          <p:cNvSpPr>
            <a:spLocks noGrp="1"/>
          </p:cNvSpPr>
          <p:nvPr>
            <p:ph type="sldNum" sz="quarter" idx="12"/>
          </p:nvPr>
        </p:nvSpPr>
        <p:spPr>
          <a:xfrm>
            <a:off x="8610600" y="6088126"/>
            <a:ext cx="2743200" cy="365125"/>
          </a:xfrm>
          <a:prstGeom prst="rect">
            <a:avLst/>
          </a:prstGeom>
        </p:spPr>
        <p:txBody>
          <a:bodyPr/>
          <a:lstStyle>
            <a:lvl1pPr>
              <a:defRPr sz="1400">
                <a:solidFill>
                  <a:schemeClr val="bg2">
                    <a:lumMod val="50000"/>
                  </a:schemeClr>
                </a:solidFill>
              </a:defRPr>
            </a:lvl1pPr>
          </a:lstStyle>
          <a:p>
            <a:fld id="{FF9FE90A-3A05-4A72-8524-6A179D69EE3E}" type="slidenum">
              <a:rPr lang="es-CO" smtClean="0"/>
              <a:pPr/>
              <a:t>‹Nº›</a:t>
            </a:fld>
            <a:endParaRPr lang="es-CO"/>
          </a:p>
        </p:txBody>
      </p:sp>
    </p:spTree>
    <p:extLst>
      <p:ext uri="{BB962C8B-B14F-4D97-AF65-F5344CB8AC3E}">
        <p14:creationId xmlns:p14="http://schemas.microsoft.com/office/powerpoint/2010/main" val="1332686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7" name="Marcador de fecha 3">
            <a:extLst>
              <a:ext uri="{FF2B5EF4-FFF2-40B4-BE49-F238E27FC236}">
                <a16:creationId xmlns:a16="http://schemas.microsoft.com/office/drawing/2014/main" id="{50372480-B919-4CAF-952D-E1C9C8AB3F09}"/>
              </a:ext>
            </a:extLst>
          </p:cNvPr>
          <p:cNvSpPr>
            <a:spLocks noGrp="1"/>
          </p:cNvSpPr>
          <p:nvPr>
            <p:ph type="dt" sz="half" idx="10"/>
          </p:nvPr>
        </p:nvSpPr>
        <p:spPr>
          <a:xfrm>
            <a:off x="838200" y="6088126"/>
            <a:ext cx="2743200" cy="365125"/>
          </a:xfrm>
          <a:prstGeom prst="rect">
            <a:avLst/>
          </a:prstGeom>
        </p:spPr>
        <p:txBody>
          <a:bodyPr/>
          <a:lstStyle>
            <a:lvl1pPr>
              <a:defRPr sz="1400">
                <a:solidFill>
                  <a:schemeClr val="bg2">
                    <a:lumMod val="50000"/>
                  </a:schemeClr>
                </a:solidFill>
              </a:defRPr>
            </a:lvl1pPr>
          </a:lstStyle>
          <a:p>
            <a:fld id="{065C66AE-D3F0-404D-95A8-B810E66A0A4F}" type="datetimeFigureOut">
              <a:rPr lang="es-CO" smtClean="0"/>
              <a:pPr/>
              <a:t>19/08/2025</a:t>
            </a:fld>
            <a:endParaRPr lang="es-CO"/>
          </a:p>
        </p:txBody>
      </p:sp>
      <p:sp>
        <p:nvSpPr>
          <p:cNvPr id="8" name="Marcador de pie de página 4">
            <a:extLst>
              <a:ext uri="{FF2B5EF4-FFF2-40B4-BE49-F238E27FC236}">
                <a16:creationId xmlns:a16="http://schemas.microsoft.com/office/drawing/2014/main" id="{26D2BA28-4B6F-4980-B0F3-AF14A6BF65E1}"/>
              </a:ext>
            </a:extLst>
          </p:cNvPr>
          <p:cNvSpPr>
            <a:spLocks noGrp="1"/>
          </p:cNvSpPr>
          <p:nvPr>
            <p:ph type="ftr" sz="quarter" idx="11"/>
          </p:nvPr>
        </p:nvSpPr>
        <p:spPr>
          <a:xfrm>
            <a:off x="4038600" y="6088126"/>
            <a:ext cx="4114800" cy="365125"/>
          </a:xfrm>
          <a:prstGeom prst="rect">
            <a:avLst/>
          </a:prstGeom>
        </p:spPr>
        <p:txBody>
          <a:bodyPr/>
          <a:lstStyle>
            <a:lvl1pPr>
              <a:defRPr sz="1400">
                <a:solidFill>
                  <a:schemeClr val="bg2">
                    <a:lumMod val="50000"/>
                  </a:schemeClr>
                </a:solidFill>
              </a:defRPr>
            </a:lvl1pPr>
          </a:lstStyle>
          <a:p>
            <a:endParaRPr lang="es-CO"/>
          </a:p>
        </p:txBody>
      </p:sp>
      <p:sp>
        <p:nvSpPr>
          <p:cNvPr id="9" name="Marcador de número de diapositiva 5">
            <a:extLst>
              <a:ext uri="{FF2B5EF4-FFF2-40B4-BE49-F238E27FC236}">
                <a16:creationId xmlns:a16="http://schemas.microsoft.com/office/drawing/2014/main" id="{318F4B42-B0B1-434E-A805-7DC3FAC687E5}"/>
              </a:ext>
            </a:extLst>
          </p:cNvPr>
          <p:cNvSpPr>
            <a:spLocks noGrp="1"/>
          </p:cNvSpPr>
          <p:nvPr>
            <p:ph type="sldNum" sz="quarter" idx="12"/>
          </p:nvPr>
        </p:nvSpPr>
        <p:spPr>
          <a:xfrm>
            <a:off x="8610600" y="6088126"/>
            <a:ext cx="2743200" cy="365125"/>
          </a:xfrm>
          <a:prstGeom prst="rect">
            <a:avLst/>
          </a:prstGeom>
        </p:spPr>
        <p:txBody>
          <a:bodyPr/>
          <a:lstStyle>
            <a:lvl1pPr>
              <a:defRPr sz="1400">
                <a:solidFill>
                  <a:schemeClr val="bg2">
                    <a:lumMod val="50000"/>
                  </a:schemeClr>
                </a:solidFill>
              </a:defRPr>
            </a:lvl1pPr>
          </a:lstStyle>
          <a:p>
            <a:fld id="{FF9FE90A-3A05-4A72-8524-6A179D69EE3E}" type="slidenum">
              <a:rPr lang="es-CO" smtClean="0"/>
              <a:pPr/>
              <a:t>‹Nº›</a:t>
            </a:fld>
            <a:endParaRPr lang="es-CO"/>
          </a:p>
        </p:txBody>
      </p:sp>
      <p:sp>
        <p:nvSpPr>
          <p:cNvPr id="10" name="Título 1">
            <a:extLst>
              <a:ext uri="{FF2B5EF4-FFF2-40B4-BE49-F238E27FC236}">
                <a16:creationId xmlns:a16="http://schemas.microsoft.com/office/drawing/2014/main" id="{BF9DED05-882B-490F-80D4-2547D5838995}"/>
              </a:ext>
            </a:extLst>
          </p:cNvPr>
          <p:cNvSpPr>
            <a:spLocks noGrp="1"/>
          </p:cNvSpPr>
          <p:nvPr>
            <p:ph type="title"/>
          </p:nvPr>
        </p:nvSpPr>
        <p:spPr>
          <a:xfrm>
            <a:off x="831850" y="1884203"/>
            <a:ext cx="10515600" cy="1500188"/>
          </a:xfrm>
          <a:prstGeom prst="rect">
            <a:avLst/>
          </a:prstGeom>
        </p:spPr>
        <p:txBody>
          <a:bodyPr anchor="b"/>
          <a:lstStyle>
            <a:lvl1pPr>
              <a:defRPr sz="4800" b="1">
                <a:solidFill>
                  <a:srgbClr val="252944"/>
                </a:solidFill>
              </a:defRPr>
            </a:lvl1pPr>
          </a:lstStyle>
          <a:p>
            <a:r>
              <a:rPr lang="es-ES" dirty="0"/>
              <a:t>Haga clic para modificar el estilo de título del patrón</a:t>
            </a:r>
            <a:endParaRPr lang="es-CO" dirty="0"/>
          </a:p>
        </p:txBody>
      </p:sp>
      <p:sp>
        <p:nvSpPr>
          <p:cNvPr id="11" name="Marcador de texto 2">
            <a:extLst>
              <a:ext uri="{FF2B5EF4-FFF2-40B4-BE49-F238E27FC236}">
                <a16:creationId xmlns:a16="http://schemas.microsoft.com/office/drawing/2014/main" id="{C11ACCFC-327E-4268-A7F8-05C043514E78}"/>
              </a:ext>
            </a:extLst>
          </p:cNvPr>
          <p:cNvSpPr>
            <a:spLocks noGrp="1"/>
          </p:cNvSpPr>
          <p:nvPr>
            <p:ph type="body" idx="1"/>
          </p:nvPr>
        </p:nvSpPr>
        <p:spPr>
          <a:xfrm>
            <a:off x="831850" y="3527649"/>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Tree>
    <p:extLst>
      <p:ext uri="{BB962C8B-B14F-4D97-AF65-F5344CB8AC3E}">
        <p14:creationId xmlns:p14="http://schemas.microsoft.com/office/powerpoint/2010/main" val="74322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884203"/>
            <a:ext cx="10515600" cy="1500188"/>
          </a:xfrm>
          <a:prstGeom prst="rect">
            <a:avLst/>
          </a:prstGeom>
        </p:spPr>
        <p:txBody>
          <a:bodyPr anchor="b"/>
          <a:lstStyle>
            <a:lvl1pPr>
              <a:defRPr sz="4800" b="1">
                <a:solidFill>
                  <a:srgbClr val="252944"/>
                </a:solidFill>
              </a:defRPr>
            </a:lvl1pPr>
          </a:lstStyle>
          <a:p>
            <a:r>
              <a:rPr lang="es-ES" dirty="0"/>
              <a:t>Haga clic para modificar el estilo de título del patrón</a:t>
            </a:r>
            <a:endParaRPr lang="es-CO" dirty="0"/>
          </a:p>
        </p:txBody>
      </p:sp>
      <p:sp>
        <p:nvSpPr>
          <p:cNvPr id="3" name="Marcador de texto 2"/>
          <p:cNvSpPr>
            <a:spLocks noGrp="1"/>
          </p:cNvSpPr>
          <p:nvPr>
            <p:ph type="body" idx="1"/>
          </p:nvPr>
        </p:nvSpPr>
        <p:spPr>
          <a:xfrm>
            <a:off x="831850" y="3527649"/>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10" name="Marcador de fecha 3">
            <a:extLst>
              <a:ext uri="{FF2B5EF4-FFF2-40B4-BE49-F238E27FC236}">
                <a16:creationId xmlns:a16="http://schemas.microsoft.com/office/drawing/2014/main" id="{105469C9-EBFF-424C-A3C9-05CE6645C5A9}"/>
              </a:ext>
            </a:extLst>
          </p:cNvPr>
          <p:cNvSpPr>
            <a:spLocks noGrp="1"/>
          </p:cNvSpPr>
          <p:nvPr>
            <p:ph type="dt" sz="half" idx="10"/>
          </p:nvPr>
        </p:nvSpPr>
        <p:spPr>
          <a:xfrm>
            <a:off x="838200" y="6088126"/>
            <a:ext cx="2743200" cy="365125"/>
          </a:xfrm>
          <a:prstGeom prst="rect">
            <a:avLst/>
          </a:prstGeom>
        </p:spPr>
        <p:txBody>
          <a:bodyPr/>
          <a:lstStyle>
            <a:lvl1pPr>
              <a:defRPr sz="1400">
                <a:solidFill>
                  <a:schemeClr val="bg2">
                    <a:lumMod val="50000"/>
                  </a:schemeClr>
                </a:solidFill>
              </a:defRPr>
            </a:lvl1pPr>
          </a:lstStyle>
          <a:p>
            <a:fld id="{065C66AE-D3F0-404D-95A8-B810E66A0A4F}" type="datetimeFigureOut">
              <a:rPr lang="es-CO" smtClean="0"/>
              <a:pPr/>
              <a:t>19/08/2025</a:t>
            </a:fld>
            <a:endParaRPr lang="es-CO"/>
          </a:p>
        </p:txBody>
      </p:sp>
      <p:sp>
        <p:nvSpPr>
          <p:cNvPr id="11" name="Marcador de pie de página 4">
            <a:extLst>
              <a:ext uri="{FF2B5EF4-FFF2-40B4-BE49-F238E27FC236}">
                <a16:creationId xmlns:a16="http://schemas.microsoft.com/office/drawing/2014/main" id="{B0ABE344-8197-4910-A211-FEC79570523D}"/>
              </a:ext>
            </a:extLst>
          </p:cNvPr>
          <p:cNvSpPr>
            <a:spLocks noGrp="1"/>
          </p:cNvSpPr>
          <p:nvPr>
            <p:ph type="ftr" sz="quarter" idx="11"/>
          </p:nvPr>
        </p:nvSpPr>
        <p:spPr>
          <a:xfrm>
            <a:off x="4038600" y="6088126"/>
            <a:ext cx="4114800" cy="365125"/>
          </a:xfrm>
          <a:prstGeom prst="rect">
            <a:avLst/>
          </a:prstGeom>
        </p:spPr>
        <p:txBody>
          <a:bodyPr/>
          <a:lstStyle>
            <a:lvl1pPr>
              <a:defRPr sz="1400">
                <a:solidFill>
                  <a:schemeClr val="bg2">
                    <a:lumMod val="50000"/>
                  </a:schemeClr>
                </a:solidFill>
              </a:defRPr>
            </a:lvl1pPr>
          </a:lstStyle>
          <a:p>
            <a:endParaRPr lang="es-CO"/>
          </a:p>
        </p:txBody>
      </p:sp>
      <p:sp>
        <p:nvSpPr>
          <p:cNvPr id="12" name="Marcador de número de diapositiva 5">
            <a:extLst>
              <a:ext uri="{FF2B5EF4-FFF2-40B4-BE49-F238E27FC236}">
                <a16:creationId xmlns:a16="http://schemas.microsoft.com/office/drawing/2014/main" id="{6D5F72C7-30D8-4823-85B9-D8A5DEB7466D}"/>
              </a:ext>
            </a:extLst>
          </p:cNvPr>
          <p:cNvSpPr>
            <a:spLocks noGrp="1"/>
          </p:cNvSpPr>
          <p:nvPr>
            <p:ph type="sldNum" sz="quarter" idx="12"/>
          </p:nvPr>
        </p:nvSpPr>
        <p:spPr>
          <a:xfrm>
            <a:off x="8610600" y="6088126"/>
            <a:ext cx="2743200" cy="365125"/>
          </a:xfrm>
          <a:prstGeom prst="rect">
            <a:avLst/>
          </a:prstGeom>
        </p:spPr>
        <p:txBody>
          <a:bodyPr/>
          <a:lstStyle>
            <a:lvl1pPr>
              <a:defRPr sz="1400">
                <a:solidFill>
                  <a:schemeClr val="bg2">
                    <a:lumMod val="50000"/>
                  </a:schemeClr>
                </a:solidFill>
              </a:defRPr>
            </a:lvl1pPr>
          </a:lstStyle>
          <a:p>
            <a:fld id="{FF9FE90A-3A05-4A72-8524-6A179D69EE3E}" type="slidenum">
              <a:rPr lang="es-CO" smtClean="0"/>
              <a:pPr/>
              <a:t>‹Nº›</a:t>
            </a:fld>
            <a:endParaRPr lang="es-CO"/>
          </a:p>
        </p:txBody>
      </p:sp>
    </p:spTree>
    <p:extLst>
      <p:ext uri="{BB962C8B-B14F-4D97-AF65-F5344CB8AC3E}">
        <p14:creationId xmlns:p14="http://schemas.microsoft.com/office/powerpoint/2010/main" val="4223686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838200" y="1140585"/>
            <a:ext cx="10515600" cy="1304543"/>
          </a:xfrm>
          <a:prstGeom prst="rect">
            <a:avLst/>
          </a:prstGeom>
        </p:spPr>
        <p:txBody>
          <a:bodyPr/>
          <a:lstStyle>
            <a:lvl1pPr>
              <a:defRPr sz="4000" b="1">
                <a:solidFill>
                  <a:srgbClr val="252944"/>
                </a:solidFill>
              </a:defRPr>
            </a:lvl1pPr>
          </a:lstStyle>
          <a:p>
            <a:r>
              <a:rPr lang="es-ES" dirty="0"/>
              <a:t>Haga clic para modificar el estilo de título del patrón</a:t>
            </a:r>
            <a:endParaRPr lang="es-CO" dirty="0"/>
          </a:p>
        </p:txBody>
      </p:sp>
      <p:sp>
        <p:nvSpPr>
          <p:cNvPr id="3" name="Marcador de contenido 2"/>
          <p:cNvSpPr>
            <a:spLocks noGrp="1"/>
          </p:cNvSpPr>
          <p:nvPr>
            <p:ph sz="half" idx="1"/>
          </p:nvPr>
        </p:nvSpPr>
        <p:spPr>
          <a:xfrm>
            <a:off x="838200" y="2596896"/>
            <a:ext cx="5181600" cy="3407666"/>
          </a:xfrm>
          <a:prstGeom prst="rect">
            <a:avLst/>
          </a:prstGeom>
        </p:spPr>
        <p:txBody>
          <a:bodyPr/>
          <a:lstStyle>
            <a:lvl1pPr>
              <a:defRPr>
                <a:solidFill>
                  <a:schemeClr val="tx1">
                    <a:lumMod val="75000"/>
                    <a:lumOff val="2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4" name="Marcador de contenido 3"/>
          <p:cNvSpPr>
            <a:spLocks noGrp="1"/>
          </p:cNvSpPr>
          <p:nvPr>
            <p:ph sz="half" idx="2"/>
          </p:nvPr>
        </p:nvSpPr>
        <p:spPr>
          <a:xfrm>
            <a:off x="6172200" y="2596896"/>
            <a:ext cx="5181600" cy="3407666"/>
          </a:xfrm>
          <a:prstGeom prst="rect">
            <a:avLst/>
          </a:prstGeom>
        </p:spPr>
        <p:txBody>
          <a:bodyPr/>
          <a:lstStyle>
            <a:lvl1pPr>
              <a:defRPr>
                <a:solidFill>
                  <a:schemeClr val="tx1">
                    <a:lumMod val="75000"/>
                    <a:lumOff val="2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8" name="Marcador de fecha 3">
            <a:extLst>
              <a:ext uri="{FF2B5EF4-FFF2-40B4-BE49-F238E27FC236}">
                <a16:creationId xmlns:a16="http://schemas.microsoft.com/office/drawing/2014/main" id="{C7652F1D-6059-497C-920E-8362F7CE3031}"/>
              </a:ext>
            </a:extLst>
          </p:cNvPr>
          <p:cNvSpPr>
            <a:spLocks noGrp="1"/>
          </p:cNvSpPr>
          <p:nvPr>
            <p:ph type="dt" sz="half" idx="10"/>
          </p:nvPr>
        </p:nvSpPr>
        <p:spPr>
          <a:xfrm>
            <a:off x="838200" y="6088126"/>
            <a:ext cx="2743200" cy="365125"/>
          </a:xfrm>
          <a:prstGeom prst="rect">
            <a:avLst/>
          </a:prstGeom>
        </p:spPr>
        <p:txBody>
          <a:bodyPr/>
          <a:lstStyle>
            <a:lvl1pPr>
              <a:defRPr sz="1400">
                <a:solidFill>
                  <a:schemeClr val="bg2">
                    <a:lumMod val="50000"/>
                  </a:schemeClr>
                </a:solidFill>
              </a:defRPr>
            </a:lvl1pPr>
          </a:lstStyle>
          <a:p>
            <a:fld id="{065C66AE-D3F0-404D-95A8-B810E66A0A4F}" type="datetimeFigureOut">
              <a:rPr lang="es-CO" smtClean="0"/>
              <a:pPr/>
              <a:t>19/08/2025</a:t>
            </a:fld>
            <a:endParaRPr lang="es-CO"/>
          </a:p>
        </p:txBody>
      </p:sp>
      <p:sp>
        <p:nvSpPr>
          <p:cNvPr id="9" name="Marcador de pie de página 4">
            <a:extLst>
              <a:ext uri="{FF2B5EF4-FFF2-40B4-BE49-F238E27FC236}">
                <a16:creationId xmlns:a16="http://schemas.microsoft.com/office/drawing/2014/main" id="{7B630E2F-3B4C-4C32-B299-BFCE5D15D919}"/>
              </a:ext>
            </a:extLst>
          </p:cNvPr>
          <p:cNvSpPr>
            <a:spLocks noGrp="1"/>
          </p:cNvSpPr>
          <p:nvPr>
            <p:ph type="ftr" sz="quarter" idx="11"/>
          </p:nvPr>
        </p:nvSpPr>
        <p:spPr>
          <a:xfrm>
            <a:off x="4038600" y="6088126"/>
            <a:ext cx="4114800" cy="365125"/>
          </a:xfrm>
          <a:prstGeom prst="rect">
            <a:avLst/>
          </a:prstGeom>
        </p:spPr>
        <p:txBody>
          <a:bodyPr/>
          <a:lstStyle>
            <a:lvl1pPr>
              <a:defRPr sz="1400">
                <a:solidFill>
                  <a:schemeClr val="bg2">
                    <a:lumMod val="50000"/>
                  </a:schemeClr>
                </a:solidFill>
              </a:defRPr>
            </a:lvl1pPr>
          </a:lstStyle>
          <a:p>
            <a:endParaRPr lang="es-CO"/>
          </a:p>
        </p:txBody>
      </p:sp>
      <p:sp>
        <p:nvSpPr>
          <p:cNvPr id="10" name="Marcador de número de diapositiva 5">
            <a:extLst>
              <a:ext uri="{FF2B5EF4-FFF2-40B4-BE49-F238E27FC236}">
                <a16:creationId xmlns:a16="http://schemas.microsoft.com/office/drawing/2014/main" id="{C1BE450C-B3A0-48E2-BC7F-A1708F2D2744}"/>
              </a:ext>
            </a:extLst>
          </p:cNvPr>
          <p:cNvSpPr>
            <a:spLocks noGrp="1"/>
          </p:cNvSpPr>
          <p:nvPr>
            <p:ph type="sldNum" sz="quarter" idx="12"/>
          </p:nvPr>
        </p:nvSpPr>
        <p:spPr>
          <a:xfrm>
            <a:off x="8610600" y="6088126"/>
            <a:ext cx="2743200" cy="365125"/>
          </a:xfrm>
          <a:prstGeom prst="rect">
            <a:avLst/>
          </a:prstGeom>
        </p:spPr>
        <p:txBody>
          <a:bodyPr/>
          <a:lstStyle>
            <a:lvl1pPr>
              <a:defRPr sz="1400">
                <a:solidFill>
                  <a:schemeClr val="bg2">
                    <a:lumMod val="50000"/>
                  </a:schemeClr>
                </a:solidFill>
              </a:defRPr>
            </a:lvl1pPr>
          </a:lstStyle>
          <a:p>
            <a:fld id="{FF9FE90A-3A05-4A72-8524-6A179D69EE3E}" type="slidenum">
              <a:rPr lang="es-CO" smtClean="0"/>
              <a:pPr/>
              <a:t>‹Nº›</a:t>
            </a:fld>
            <a:endParaRPr lang="es-CO"/>
          </a:p>
        </p:txBody>
      </p:sp>
    </p:spTree>
    <p:extLst>
      <p:ext uri="{BB962C8B-B14F-4D97-AF65-F5344CB8AC3E}">
        <p14:creationId xmlns:p14="http://schemas.microsoft.com/office/powerpoint/2010/main" val="3015906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1058229"/>
            <a:ext cx="10515600" cy="1325563"/>
          </a:xfrm>
          <a:prstGeom prst="rect">
            <a:avLst/>
          </a:prstGeom>
        </p:spPr>
        <p:txBody>
          <a:bodyPr/>
          <a:lstStyle>
            <a:lvl1pPr>
              <a:defRPr sz="3600" b="1">
                <a:solidFill>
                  <a:srgbClr val="252944"/>
                </a:solidFill>
              </a:defRPr>
            </a:lvl1pPr>
          </a:lstStyle>
          <a:p>
            <a:r>
              <a:rPr lang="es-ES" dirty="0"/>
              <a:t>Haga clic para modificar el estilo de título del patrón</a:t>
            </a:r>
            <a:endParaRPr lang="es-CO" dirty="0"/>
          </a:p>
        </p:txBody>
      </p:sp>
      <p:sp>
        <p:nvSpPr>
          <p:cNvPr id="3" name="Marcador de texto 2"/>
          <p:cNvSpPr>
            <a:spLocks noGrp="1"/>
          </p:cNvSpPr>
          <p:nvPr>
            <p:ph type="body" idx="1"/>
          </p:nvPr>
        </p:nvSpPr>
        <p:spPr>
          <a:xfrm>
            <a:off x="839788" y="2383790"/>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Editar el estilo de texto del patrón</a:t>
            </a:r>
          </a:p>
        </p:txBody>
      </p:sp>
      <p:sp>
        <p:nvSpPr>
          <p:cNvPr id="4" name="Marcador de contenido 3"/>
          <p:cNvSpPr>
            <a:spLocks noGrp="1"/>
          </p:cNvSpPr>
          <p:nvPr>
            <p:ph sz="half" idx="2"/>
          </p:nvPr>
        </p:nvSpPr>
        <p:spPr>
          <a:xfrm>
            <a:off x="839788" y="3250566"/>
            <a:ext cx="5157787" cy="2589402"/>
          </a:xfrm>
          <a:prstGeom prst="rect">
            <a:avLst/>
          </a:prstGeom>
        </p:spPr>
        <p:txBody>
          <a:bodyPr/>
          <a:lstStyle>
            <a:lvl1pPr>
              <a:defRPr>
                <a:solidFill>
                  <a:schemeClr val="tx1">
                    <a:lumMod val="75000"/>
                    <a:lumOff val="2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5" name="Marcador de texto 4"/>
          <p:cNvSpPr>
            <a:spLocks noGrp="1"/>
          </p:cNvSpPr>
          <p:nvPr>
            <p:ph type="body" sz="quarter" idx="3"/>
          </p:nvPr>
        </p:nvSpPr>
        <p:spPr>
          <a:xfrm>
            <a:off x="6172200" y="2383790"/>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Editar el estilo de texto del patrón</a:t>
            </a:r>
          </a:p>
        </p:txBody>
      </p:sp>
      <p:sp>
        <p:nvSpPr>
          <p:cNvPr id="6" name="Marcador de contenido 5"/>
          <p:cNvSpPr>
            <a:spLocks noGrp="1"/>
          </p:cNvSpPr>
          <p:nvPr>
            <p:ph sz="quarter" idx="4"/>
          </p:nvPr>
        </p:nvSpPr>
        <p:spPr>
          <a:xfrm>
            <a:off x="6172200" y="3250566"/>
            <a:ext cx="5183188" cy="2589402"/>
          </a:xfrm>
          <a:prstGeom prst="rect">
            <a:avLst/>
          </a:prstGeom>
        </p:spPr>
        <p:txBody>
          <a:bodyPr/>
          <a:lstStyle>
            <a:lvl1pPr>
              <a:defRPr>
                <a:solidFill>
                  <a:schemeClr val="tx1">
                    <a:lumMod val="75000"/>
                    <a:lumOff val="25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10" name="Marcador de fecha 3">
            <a:extLst>
              <a:ext uri="{FF2B5EF4-FFF2-40B4-BE49-F238E27FC236}">
                <a16:creationId xmlns:a16="http://schemas.microsoft.com/office/drawing/2014/main" id="{AAF276FE-E137-4715-8BFF-F05BBA3CE494}"/>
              </a:ext>
            </a:extLst>
          </p:cNvPr>
          <p:cNvSpPr>
            <a:spLocks noGrp="1"/>
          </p:cNvSpPr>
          <p:nvPr>
            <p:ph type="dt" sz="half" idx="10"/>
          </p:nvPr>
        </p:nvSpPr>
        <p:spPr>
          <a:xfrm>
            <a:off x="838200" y="6088126"/>
            <a:ext cx="2743200" cy="365125"/>
          </a:xfrm>
          <a:prstGeom prst="rect">
            <a:avLst/>
          </a:prstGeom>
        </p:spPr>
        <p:txBody>
          <a:bodyPr/>
          <a:lstStyle>
            <a:lvl1pPr>
              <a:defRPr sz="1400">
                <a:solidFill>
                  <a:schemeClr val="bg2">
                    <a:lumMod val="50000"/>
                  </a:schemeClr>
                </a:solidFill>
              </a:defRPr>
            </a:lvl1pPr>
          </a:lstStyle>
          <a:p>
            <a:fld id="{065C66AE-D3F0-404D-95A8-B810E66A0A4F}" type="datetimeFigureOut">
              <a:rPr lang="es-CO" smtClean="0"/>
              <a:pPr/>
              <a:t>19/08/2025</a:t>
            </a:fld>
            <a:endParaRPr lang="es-CO"/>
          </a:p>
        </p:txBody>
      </p:sp>
      <p:sp>
        <p:nvSpPr>
          <p:cNvPr id="11" name="Marcador de pie de página 4">
            <a:extLst>
              <a:ext uri="{FF2B5EF4-FFF2-40B4-BE49-F238E27FC236}">
                <a16:creationId xmlns:a16="http://schemas.microsoft.com/office/drawing/2014/main" id="{8D23505F-C277-47D1-B357-C6D631C75B98}"/>
              </a:ext>
            </a:extLst>
          </p:cNvPr>
          <p:cNvSpPr>
            <a:spLocks noGrp="1"/>
          </p:cNvSpPr>
          <p:nvPr>
            <p:ph type="ftr" sz="quarter" idx="11"/>
          </p:nvPr>
        </p:nvSpPr>
        <p:spPr>
          <a:xfrm>
            <a:off x="4038600" y="6088126"/>
            <a:ext cx="4114800" cy="365125"/>
          </a:xfrm>
          <a:prstGeom prst="rect">
            <a:avLst/>
          </a:prstGeom>
        </p:spPr>
        <p:txBody>
          <a:bodyPr/>
          <a:lstStyle>
            <a:lvl1pPr>
              <a:defRPr sz="1400">
                <a:solidFill>
                  <a:schemeClr val="bg2">
                    <a:lumMod val="50000"/>
                  </a:schemeClr>
                </a:solidFill>
              </a:defRPr>
            </a:lvl1pPr>
          </a:lstStyle>
          <a:p>
            <a:endParaRPr lang="es-CO"/>
          </a:p>
        </p:txBody>
      </p:sp>
      <p:sp>
        <p:nvSpPr>
          <p:cNvPr id="12" name="Marcador de número de diapositiva 5">
            <a:extLst>
              <a:ext uri="{FF2B5EF4-FFF2-40B4-BE49-F238E27FC236}">
                <a16:creationId xmlns:a16="http://schemas.microsoft.com/office/drawing/2014/main" id="{11D1D2AE-0630-46C5-996C-FD5559F82C00}"/>
              </a:ext>
            </a:extLst>
          </p:cNvPr>
          <p:cNvSpPr>
            <a:spLocks noGrp="1"/>
          </p:cNvSpPr>
          <p:nvPr>
            <p:ph type="sldNum" sz="quarter" idx="12"/>
          </p:nvPr>
        </p:nvSpPr>
        <p:spPr>
          <a:xfrm>
            <a:off x="8610600" y="6088126"/>
            <a:ext cx="2743200" cy="365125"/>
          </a:xfrm>
          <a:prstGeom prst="rect">
            <a:avLst/>
          </a:prstGeom>
        </p:spPr>
        <p:txBody>
          <a:bodyPr/>
          <a:lstStyle>
            <a:lvl1pPr>
              <a:defRPr sz="1400">
                <a:solidFill>
                  <a:schemeClr val="bg2">
                    <a:lumMod val="50000"/>
                  </a:schemeClr>
                </a:solidFill>
              </a:defRPr>
            </a:lvl1pPr>
          </a:lstStyle>
          <a:p>
            <a:fld id="{FF9FE90A-3A05-4A72-8524-6A179D69EE3E}" type="slidenum">
              <a:rPr lang="es-CO" smtClean="0"/>
              <a:pPr/>
              <a:t>‹Nº›</a:t>
            </a:fld>
            <a:endParaRPr lang="es-CO"/>
          </a:p>
        </p:txBody>
      </p:sp>
    </p:spTree>
    <p:extLst>
      <p:ext uri="{BB962C8B-B14F-4D97-AF65-F5344CB8AC3E}">
        <p14:creationId xmlns:p14="http://schemas.microsoft.com/office/powerpoint/2010/main" val="1342567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8200" y="1364869"/>
            <a:ext cx="10515600" cy="1325563"/>
          </a:xfrm>
          <a:prstGeom prst="rect">
            <a:avLst/>
          </a:prstGeom>
        </p:spPr>
        <p:txBody>
          <a:bodyPr/>
          <a:lstStyle>
            <a:lvl1pPr>
              <a:defRPr sz="3600" b="1">
                <a:solidFill>
                  <a:srgbClr val="252944"/>
                </a:solidFill>
              </a:defRPr>
            </a:lvl1pPr>
          </a:lstStyle>
          <a:p>
            <a:r>
              <a:rPr lang="es-ES"/>
              <a:t>Haga clic para modificar el estilo de título del patrón</a:t>
            </a:r>
            <a:endParaRPr lang="es-CO"/>
          </a:p>
        </p:txBody>
      </p:sp>
      <p:sp>
        <p:nvSpPr>
          <p:cNvPr id="6" name="Marcador de fecha 3">
            <a:extLst>
              <a:ext uri="{FF2B5EF4-FFF2-40B4-BE49-F238E27FC236}">
                <a16:creationId xmlns:a16="http://schemas.microsoft.com/office/drawing/2014/main" id="{A5EE03DD-78D7-4C3B-B2F3-51EA94C6627E}"/>
              </a:ext>
            </a:extLst>
          </p:cNvPr>
          <p:cNvSpPr>
            <a:spLocks noGrp="1"/>
          </p:cNvSpPr>
          <p:nvPr>
            <p:ph type="dt" sz="half" idx="10"/>
          </p:nvPr>
        </p:nvSpPr>
        <p:spPr>
          <a:xfrm>
            <a:off x="838200" y="6088126"/>
            <a:ext cx="2743200" cy="365125"/>
          </a:xfrm>
          <a:prstGeom prst="rect">
            <a:avLst/>
          </a:prstGeom>
        </p:spPr>
        <p:txBody>
          <a:bodyPr/>
          <a:lstStyle>
            <a:lvl1pPr>
              <a:defRPr sz="1400">
                <a:solidFill>
                  <a:schemeClr val="bg2">
                    <a:lumMod val="50000"/>
                  </a:schemeClr>
                </a:solidFill>
              </a:defRPr>
            </a:lvl1pPr>
          </a:lstStyle>
          <a:p>
            <a:fld id="{065C66AE-D3F0-404D-95A8-B810E66A0A4F}" type="datetimeFigureOut">
              <a:rPr lang="es-CO" smtClean="0"/>
              <a:pPr/>
              <a:t>19/08/2025</a:t>
            </a:fld>
            <a:endParaRPr lang="es-CO"/>
          </a:p>
        </p:txBody>
      </p:sp>
      <p:sp>
        <p:nvSpPr>
          <p:cNvPr id="7" name="Marcador de pie de página 4">
            <a:extLst>
              <a:ext uri="{FF2B5EF4-FFF2-40B4-BE49-F238E27FC236}">
                <a16:creationId xmlns:a16="http://schemas.microsoft.com/office/drawing/2014/main" id="{F581D34A-A9B2-4EB3-8D0A-B517E6A7A620}"/>
              </a:ext>
            </a:extLst>
          </p:cNvPr>
          <p:cNvSpPr>
            <a:spLocks noGrp="1"/>
          </p:cNvSpPr>
          <p:nvPr>
            <p:ph type="ftr" sz="quarter" idx="11"/>
          </p:nvPr>
        </p:nvSpPr>
        <p:spPr>
          <a:xfrm>
            <a:off x="4038600" y="6088126"/>
            <a:ext cx="4114800" cy="365125"/>
          </a:xfrm>
          <a:prstGeom prst="rect">
            <a:avLst/>
          </a:prstGeom>
        </p:spPr>
        <p:txBody>
          <a:bodyPr/>
          <a:lstStyle>
            <a:lvl1pPr>
              <a:defRPr sz="1400">
                <a:solidFill>
                  <a:schemeClr val="bg2">
                    <a:lumMod val="50000"/>
                  </a:schemeClr>
                </a:solidFill>
              </a:defRPr>
            </a:lvl1pPr>
          </a:lstStyle>
          <a:p>
            <a:endParaRPr lang="es-CO"/>
          </a:p>
        </p:txBody>
      </p:sp>
      <p:sp>
        <p:nvSpPr>
          <p:cNvPr id="8" name="Marcador de número de diapositiva 5">
            <a:extLst>
              <a:ext uri="{FF2B5EF4-FFF2-40B4-BE49-F238E27FC236}">
                <a16:creationId xmlns:a16="http://schemas.microsoft.com/office/drawing/2014/main" id="{425BD1BA-2A38-4BE5-BE56-30DC43518DB5}"/>
              </a:ext>
            </a:extLst>
          </p:cNvPr>
          <p:cNvSpPr>
            <a:spLocks noGrp="1"/>
          </p:cNvSpPr>
          <p:nvPr>
            <p:ph type="sldNum" sz="quarter" idx="12"/>
          </p:nvPr>
        </p:nvSpPr>
        <p:spPr>
          <a:xfrm>
            <a:off x="8610600" y="6088126"/>
            <a:ext cx="2743200" cy="365125"/>
          </a:xfrm>
          <a:prstGeom prst="rect">
            <a:avLst/>
          </a:prstGeom>
        </p:spPr>
        <p:txBody>
          <a:bodyPr/>
          <a:lstStyle>
            <a:lvl1pPr>
              <a:defRPr sz="1400">
                <a:solidFill>
                  <a:schemeClr val="bg2">
                    <a:lumMod val="50000"/>
                  </a:schemeClr>
                </a:solidFill>
              </a:defRPr>
            </a:lvl1pPr>
          </a:lstStyle>
          <a:p>
            <a:fld id="{FF9FE90A-3A05-4A72-8524-6A179D69EE3E}" type="slidenum">
              <a:rPr lang="es-CO" smtClean="0"/>
              <a:pPr/>
              <a:t>‹Nº›</a:t>
            </a:fld>
            <a:endParaRPr lang="es-CO"/>
          </a:p>
        </p:txBody>
      </p:sp>
    </p:spTree>
    <p:extLst>
      <p:ext uri="{BB962C8B-B14F-4D97-AF65-F5344CB8AC3E}">
        <p14:creationId xmlns:p14="http://schemas.microsoft.com/office/powerpoint/2010/main" val="2090780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8" name="Marcador de fecha 3">
            <a:extLst>
              <a:ext uri="{FF2B5EF4-FFF2-40B4-BE49-F238E27FC236}">
                <a16:creationId xmlns:a16="http://schemas.microsoft.com/office/drawing/2014/main" id="{F5B68107-C7A5-49B3-AF20-8079427F0EA7}"/>
              </a:ext>
            </a:extLst>
          </p:cNvPr>
          <p:cNvSpPr>
            <a:spLocks noGrp="1"/>
          </p:cNvSpPr>
          <p:nvPr>
            <p:ph type="dt" sz="half" idx="10"/>
          </p:nvPr>
        </p:nvSpPr>
        <p:spPr>
          <a:xfrm>
            <a:off x="838200" y="6088126"/>
            <a:ext cx="2743200" cy="365125"/>
          </a:xfrm>
          <a:prstGeom prst="rect">
            <a:avLst/>
          </a:prstGeom>
        </p:spPr>
        <p:txBody>
          <a:bodyPr/>
          <a:lstStyle>
            <a:lvl1pPr>
              <a:defRPr sz="1400">
                <a:solidFill>
                  <a:schemeClr val="bg2">
                    <a:lumMod val="50000"/>
                  </a:schemeClr>
                </a:solidFill>
              </a:defRPr>
            </a:lvl1pPr>
          </a:lstStyle>
          <a:p>
            <a:fld id="{065C66AE-D3F0-404D-95A8-B810E66A0A4F}" type="datetimeFigureOut">
              <a:rPr lang="es-CO" smtClean="0"/>
              <a:pPr/>
              <a:t>19/08/2025</a:t>
            </a:fld>
            <a:endParaRPr lang="es-CO"/>
          </a:p>
        </p:txBody>
      </p:sp>
      <p:sp>
        <p:nvSpPr>
          <p:cNvPr id="9" name="Marcador de pie de página 4">
            <a:extLst>
              <a:ext uri="{FF2B5EF4-FFF2-40B4-BE49-F238E27FC236}">
                <a16:creationId xmlns:a16="http://schemas.microsoft.com/office/drawing/2014/main" id="{019C712E-7EDA-4977-B3A0-3CF5268A7969}"/>
              </a:ext>
            </a:extLst>
          </p:cNvPr>
          <p:cNvSpPr>
            <a:spLocks noGrp="1"/>
          </p:cNvSpPr>
          <p:nvPr>
            <p:ph type="ftr" sz="quarter" idx="11"/>
          </p:nvPr>
        </p:nvSpPr>
        <p:spPr>
          <a:xfrm>
            <a:off x="4038600" y="6088126"/>
            <a:ext cx="4114800" cy="365125"/>
          </a:xfrm>
          <a:prstGeom prst="rect">
            <a:avLst/>
          </a:prstGeom>
        </p:spPr>
        <p:txBody>
          <a:bodyPr/>
          <a:lstStyle>
            <a:lvl1pPr>
              <a:defRPr sz="1400">
                <a:solidFill>
                  <a:schemeClr val="bg2">
                    <a:lumMod val="50000"/>
                  </a:schemeClr>
                </a:solidFill>
              </a:defRPr>
            </a:lvl1pPr>
          </a:lstStyle>
          <a:p>
            <a:endParaRPr lang="es-CO"/>
          </a:p>
        </p:txBody>
      </p:sp>
      <p:sp>
        <p:nvSpPr>
          <p:cNvPr id="10" name="Marcador de número de diapositiva 5">
            <a:extLst>
              <a:ext uri="{FF2B5EF4-FFF2-40B4-BE49-F238E27FC236}">
                <a16:creationId xmlns:a16="http://schemas.microsoft.com/office/drawing/2014/main" id="{A0967730-50BF-42CC-BF1E-F4EC6F55580D}"/>
              </a:ext>
            </a:extLst>
          </p:cNvPr>
          <p:cNvSpPr>
            <a:spLocks noGrp="1"/>
          </p:cNvSpPr>
          <p:nvPr>
            <p:ph type="sldNum" sz="quarter" idx="12"/>
          </p:nvPr>
        </p:nvSpPr>
        <p:spPr>
          <a:xfrm>
            <a:off x="8610600" y="6088126"/>
            <a:ext cx="2743200" cy="365125"/>
          </a:xfrm>
          <a:prstGeom prst="rect">
            <a:avLst/>
          </a:prstGeom>
        </p:spPr>
        <p:txBody>
          <a:bodyPr/>
          <a:lstStyle>
            <a:lvl1pPr>
              <a:defRPr sz="1400">
                <a:solidFill>
                  <a:schemeClr val="bg2">
                    <a:lumMod val="50000"/>
                  </a:schemeClr>
                </a:solidFill>
              </a:defRPr>
            </a:lvl1pPr>
          </a:lstStyle>
          <a:p>
            <a:fld id="{FF9FE90A-3A05-4A72-8524-6A179D69EE3E}" type="slidenum">
              <a:rPr lang="es-CO" smtClean="0"/>
              <a:pPr/>
              <a:t>‹Nº›</a:t>
            </a:fld>
            <a:endParaRPr lang="es-CO"/>
          </a:p>
        </p:txBody>
      </p:sp>
    </p:spTree>
    <p:extLst>
      <p:ext uri="{BB962C8B-B14F-4D97-AF65-F5344CB8AC3E}">
        <p14:creationId xmlns:p14="http://schemas.microsoft.com/office/powerpoint/2010/main" val="11245010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1029462"/>
            <a:ext cx="3932237" cy="1600200"/>
          </a:xfrm>
          <a:prstGeom prst="rect">
            <a:avLst/>
          </a:prstGeom>
        </p:spPr>
        <p:txBody>
          <a:bodyPr anchor="b"/>
          <a:lstStyle>
            <a:lvl1pPr>
              <a:defRPr sz="3200" b="1">
                <a:solidFill>
                  <a:srgbClr val="252944"/>
                </a:solidFill>
              </a:defRPr>
            </a:lvl1pPr>
          </a:lstStyle>
          <a:p>
            <a:r>
              <a:rPr lang="es-ES" dirty="0"/>
              <a:t>Haga clic para modificar el estilo de título del patrón</a:t>
            </a:r>
            <a:endParaRPr lang="es-CO" dirty="0"/>
          </a:p>
        </p:txBody>
      </p:sp>
      <p:sp>
        <p:nvSpPr>
          <p:cNvPr id="3" name="Marcador de contenido 2"/>
          <p:cNvSpPr>
            <a:spLocks noGrp="1"/>
          </p:cNvSpPr>
          <p:nvPr>
            <p:ph idx="1"/>
          </p:nvPr>
        </p:nvSpPr>
        <p:spPr>
          <a:xfrm>
            <a:off x="5183188" y="1029462"/>
            <a:ext cx="6172200" cy="4831588"/>
          </a:xfrm>
          <a:prstGeom prst="rect">
            <a:avLst/>
          </a:prstGeom>
        </p:spPr>
        <p:txBody>
          <a:bodyPr/>
          <a:lstStyle>
            <a:lvl1pPr>
              <a:defRPr sz="3200">
                <a:solidFill>
                  <a:schemeClr val="tx1">
                    <a:lumMod val="75000"/>
                    <a:lumOff val="25000"/>
                  </a:schemeClr>
                </a:solidFill>
              </a:defRPr>
            </a:lvl1pPr>
            <a:lvl2pPr>
              <a:defRPr sz="2800">
                <a:solidFill>
                  <a:schemeClr val="tx1">
                    <a:lumMod val="50000"/>
                    <a:lumOff val="50000"/>
                  </a:schemeClr>
                </a:solidFill>
              </a:defRPr>
            </a:lvl2pPr>
            <a:lvl3pPr>
              <a:defRPr sz="2400">
                <a:solidFill>
                  <a:schemeClr val="tx1">
                    <a:lumMod val="50000"/>
                    <a:lumOff val="50000"/>
                  </a:schemeClr>
                </a:solidFill>
              </a:defRPr>
            </a:lvl3pPr>
            <a:lvl4pPr>
              <a:defRPr sz="2000">
                <a:solidFill>
                  <a:schemeClr val="tx1">
                    <a:lumMod val="50000"/>
                    <a:lumOff val="50000"/>
                  </a:schemeClr>
                </a:solidFill>
              </a:defRPr>
            </a:lvl4pPr>
            <a:lvl5pPr>
              <a:defRPr sz="2000">
                <a:solidFill>
                  <a:schemeClr val="tx1">
                    <a:lumMod val="50000"/>
                    <a:lumOff val="50000"/>
                  </a:schemeClr>
                </a:solidFill>
              </a:defRPr>
            </a:lvl5pPr>
            <a:lvl6pPr>
              <a:defRPr sz="2000"/>
            </a:lvl6pPr>
            <a:lvl7pPr>
              <a:defRPr sz="2000"/>
            </a:lvl7pPr>
            <a:lvl8pPr>
              <a:defRPr sz="2000"/>
            </a:lvl8pPr>
            <a:lvl9pPr>
              <a:defRPr sz="2000"/>
            </a:lvl9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CO" dirty="0"/>
          </a:p>
        </p:txBody>
      </p:sp>
      <p:sp>
        <p:nvSpPr>
          <p:cNvPr id="4" name="Marcador de texto 3"/>
          <p:cNvSpPr>
            <a:spLocks noGrp="1"/>
          </p:cNvSpPr>
          <p:nvPr>
            <p:ph type="body" sz="half" idx="2"/>
          </p:nvPr>
        </p:nvSpPr>
        <p:spPr>
          <a:xfrm>
            <a:off x="839788" y="2877312"/>
            <a:ext cx="3932237" cy="2991676"/>
          </a:xfrm>
          <a:prstGeom prst="rect">
            <a:avLst/>
          </a:prstGeom>
        </p:spPr>
        <p:txBody>
          <a:bodyPr/>
          <a:lstStyle>
            <a:lvl1pPr marL="0" indent="0">
              <a:buNone/>
              <a:defRPr sz="1600">
                <a:solidFill>
                  <a:schemeClr val="tx1">
                    <a:lumMod val="75000"/>
                    <a:lumOff val="2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dirty="0"/>
              <a:t>Editar el estilo de texto del patrón</a:t>
            </a:r>
          </a:p>
        </p:txBody>
      </p:sp>
      <p:sp>
        <p:nvSpPr>
          <p:cNvPr id="5" name="Marcador de fecha 4"/>
          <p:cNvSpPr>
            <a:spLocks noGrp="1"/>
          </p:cNvSpPr>
          <p:nvPr>
            <p:ph type="dt" sz="half" idx="10"/>
          </p:nvPr>
        </p:nvSpPr>
        <p:spPr>
          <a:xfrm>
            <a:off x="838200" y="6356350"/>
            <a:ext cx="2743200" cy="365125"/>
          </a:xfrm>
          <a:prstGeom prst="rect">
            <a:avLst/>
          </a:prstGeom>
        </p:spPr>
        <p:txBody>
          <a:bodyPr/>
          <a:lstStyle/>
          <a:p>
            <a:fld id="{065C66AE-D3F0-404D-95A8-B810E66A0A4F}" type="datetimeFigureOut">
              <a:rPr lang="es-CO" smtClean="0"/>
              <a:t>19/08/2025</a:t>
            </a:fld>
            <a:endParaRPr lang="es-CO"/>
          </a:p>
        </p:txBody>
      </p:sp>
      <p:sp>
        <p:nvSpPr>
          <p:cNvPr id="6" name="Marcador de pie de página 5"/>
          <p:cNvSpPr>
            <a:spLocks noGrp="1"/>
          </p:cNvSpPr>
          <p:nvPr>
            <p:ph type="ftr" sz="quarter" idx="11"/>
          </p:nvPr>
        </p:nvSpPr>
        <p:spPr>
          <a:xfrm>
            <a:off x="4038600" y="6356350"/>
            <a:ext cx="4114800" cy="365125"/>
          </a:xfrm>
          <a:prstGeom prst="rect">
            <a:avLst/>
          </a:prstGeom>
        </p:spPr>
        <p:txBody>
          <a:bodyPr/>
          <a:lstStyle/>
          <a:p>
            <a:endParaRPr lang="es-CO"/>
          </a:p>
        </p:txBody>
      </p:sp>
      <p:sp>
        <p:nvSpPr>
          <p:cNvPr id="7" name="Marcador de número de diapositiva 6"/>
          <p:cNvSpPr>
            <a:spLocks noGrp="1"/>
          </p:cNvSpPr>
          <p:nvPr>
            <p:ph type="sldNum" sz="quarter" idx="12"/>
          </p:nvPr>
        </p:nvSpPr>
        <p:spPr>
          <a:xfrm>
            <a:off x="8610600" y="6356350"/>
            <a:ext cx="2743200" cy="365125"/>
          </a:xfrm>
          <a:prstGeom prst="rect">
            <a:avLst/>
          </a:prstGeom>
        </p:spPr>
        <p:txBody>
          <a:bodyPr/>
          <a:lstStyle/>
          <a:p>
            <a:fld id="{FF9FE90A-3A05-4A72-8524-6A179D69EE3E}" type="slidenum">
              <a:rPr lang="es-CO" smtClean="0"/>
              <a:t>‹Nº›</a:t>
            </a:fld>
            <a:endParaRPr lang="es-CO"/>
          </a:p>
        </p:txBody>
      </p:sp>
    </p:spTree>
    <p:extLst>
      <p:ext uri="{BB962C8B-B14F-4D97-AF65-F5344CB8AC3E}">
        <p14:creationId xmlns:p14="http://schemas.microsoft.com/office/powerpoint/2010/main" val="27817278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987425"/>
            <a:ext cx="3932237" cy="1600200"/>
          </a:xfrm>
          <a:prstGeom prst="rect">
            <a:avLst/>
          </a:prstGeom>
        </p:spPr>
        <p:txBody>
          <a:bodyPr anchor="b"/>
          <a:lstStyle>
            <a:lvl1pPr>
              <a:defRPr sz="3200" b="1">
                <a:solidFill>
                  <a:srgbClr val="252944"/>
                </a:solidFill>
              </a:defRPr>
            </a:lvl1pPr>
          </a:lstStyle>
          <a:p>
            <a:r>
              <a:rPr lang="es-ES" dirty="0"/>
              <a:t>Haga clic para modificar el estilo de título del patrón</a:t>
            </a:r>
            <a:endParaRPr lang="es-CO" dirty="0"/>
          </a:p>
        </p:txBody>
      </p:sp>
      <p:sp>
        <p:nvSpPr>
          <p:cNvPr id="3" name="Marcador de posición de imagen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dirty="0"/>
          </a:p>
        </p:txBody>
      </p:sp>
      <p:sp>
        <p:nvSpPr>
          <p:cNvPr id="4" name="Marcador de texto 3"/>
          <p:cNvSpPr>
            <a:spLocks noGrp="1"/>
          </p:cNvSpPr>
          <p:nvPr>
            <p:ph type="body" sz="half" idx="2"/>
          </p:nvPr>
        </p:nvSpPr>
        <p:spPr>
          <a:xfrm>
            <a:off x="839788" y="2718816"/>
            <a:ext cx="3932237" cy="315017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dirty="0"/>
              <a:t>Editar el estilo de texto del patrón</a:t>
            </a:r>
          </a:p>
        </p:txBody>
      </p:sp>
      <p:sp>
        <p:nvSpPr>
          <p:cNvPr id="5" name="Marcador de fecha 4"/>
          <p:cNvSpPr>
            <a:spLocks noGrp="1"/>
          </p:cNvSpPr>
          <p:nvPr>
            <p:ph type="dt" sz="half" idx="10"/>
          </p:nvPr>
        </p:nvSpPr>
        <p:spPr>
          <a:xfrm>
            <a:off x="838200" y="6356350"/>
            <a:ext cx="2743200" cy="365125"/>
          </a:xfrm>
          <a:prstGeom prst="rect">
            <a:avLst/>
          </a:prstGeom>
        </p:spPr>
        <p:txBody>
          <a:bodyPr/>
          <a:lstStyle/>
          <a:p>
            <a:fld id="{065C66AE-D3F0-404D-95A8-B810E66A0A4F}" type="datetimeFigureOut">
              <a:rPr lang="es-CO" smtClean="0"/>
              <a:t>19/08/2025</a:t>
            </a:fld>
            <a:endParaRPr lang="es-CO"/>
          </a:p>
        </p:txBody>
      </p:sp>
      <p:sp>
        <p:nvSpPr>
          <p:cNvPr id="6" name="Marcador de pie de página 5"/>
          <p:cNvSpPr>
            <a:spLocks noGrp="1"/>
          </p:cNvSpPr>
          <p:nvPr>
            <p:ph type="ftr" sz="quarter" idx="11"/>
          </p:nvPr>
        </p:nvSpPr>
        <p:spPr>
          <a:xfrm>
            <a:off x="4038600" y="6356350"/>
            <a:ext cx="4114800" cy="365125"/>
          </a:xfrm>
          <a:prstGeom prst="rect">
            <a:avLst/>
          </a:prstGeom>
        </p:spPr>
        <p:txBody>
          <a:bodyPr/>
          <a:lstStyle/>
          <a:p>
            <a:endParaRPr lang="es-CO"/>
          </a:p>
        </p:txBody>
      </p:sp>
      <p:sp>
        <p:nvSpPr>
          <p:cNvPr id="7" name="Marcador de número de diapositiva 6"/>
          <p:cNvSpPr>
            <a:spLocks noGrp="1"/>
          </p:cNvSpPr>
          <p:nvPr>
            <p:ph type="sldNum" sz="quarter" idx="12"/>
          </p:nvPr>
        </p:nvSpPr>
        <p:spPr>
          <a:xfrm>
            <a:off x="8610600" y="6356350"/>
            <a:ext cx="2743200" cy="365125"/>
          </a:xfrm>
          <a:prstGeom prst="rect">
            <a:avLst/>
          </a:prstGeom>
        </p:spPr>
        <p:txBody>
          <a:bodyPr/>
          <a:lstStyle/>
          <a:p>
            <a:fld id="{FF9FE90A-3A05-4A72-8524-6A179D69EE3E}" type="slidenum">
              <a:rPr lang="es-CO" smtClean="0"/>
              <a:t>‹Nº›</a:t>
            </a:fld>
            <a:endParaRPr lang="es-CO"/>
          </a:p>
        </p:txBody>
      </p:sp>
    </p:spTree>
    <p:extLst>
      <p:ext uri="{BB962C8B-B14F-4D97-AF65-F5344CB8AC3E}">
        <p14:creationId xmlns:p14="http://schemas.microsoft.com/office/powerpoint/2010/main" val="1162100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sv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3401AAF3-6267-44F2-A091-1E58C32C5366}"/>
              </a:ext>
            </a:extLst>
          </p:cNvPr>
          <p:cNvPicPr>
            <a:picLocks noChangeAspect="1"/>
          </p:cNvPicPr>
          <p:nvPr userDrawn="1"/>
        </p:nvPicPr>
        <p:blipFill rotWithShape="1">
          <a:blip r:embed="rId13">
            <a:extLst>
              <a:ext uri="{28A0092B-C50C-407E-A947-70E740481C1C}">
                <a14:useLocalDpi xmlns:a14="http://schemas.microsoft.com/office/drawing/2010/main" val="0"/>
              </a:ext>
            </a:extLst>
          </a:blip>
          <a:srcRect t="13867"/>
          <a:stretch/>
        </p:blipFill>
        <p:spPr>
          <a:xfrm>
            <a:off x="0" y="950976"/>
            <a:ext cx="12192000" cy="5907024"/>
          </a:xfrm>
          <a:prstGeom prst="rect">
            <a:avLst/>
          </a:prstGeom>
        </p:spPr>
      </p:pic>
      <p:pic>
        <p:nvPicPr>
          <p:cNvPr id="4" name="Gráfico 3">
            <a:extLst>
              <a:ext uri="{FF2B5EF4-FFF2-40B4-BE49-F238E27FC236}">
                <a16:creationId xmlns:a16="http://schemas.microsoft.com/office/drawing/2014/main" id="{875C0300-FB22-4273-ADC1-6E25A4691190}"/>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466187" y="353448"/>
            <a:ext cx="721842" cy="597528"/>
          </a:xfrm>
          <a:prstGeom prst="rect">
            <a:avLst/>
          </a:prstGeom>
        </p:spPr>
      </p:pic>
      <p:sp>
        <p:nvSpPr>
          <p:cNvPr id="5" name="CuadroTexto 4">
            <a:extLst>
              <a:ext uri="{FF2B5EF4-FFF2-40B4-BE49-F238E27FC236}">
                <a16:creationId xmlns:a16="http://schemas.microsoft.com/office/drawing/2014/main" id="{AFCEA98A-56A5-82D8-5C2B-128F5DCC60D8}"/>
              </a:ext>
            </a:extLst>
          </p:cNvPr>
          <p:cNvSpPr txBox="1"/>
          <p:nvPr userDrawn="1">
            <p:extLst>
              <p:ext uri="{1162E1C5-73C7-4A58-AE30-91384D911F3F}">
                <p184:classification xmlns:p184="http://schemas.microsoft.com/office/powerpoint/2018/4/main" val="ftr"/>
              </p:ext>
            </p:extLst>
          </p:nvPr>
        </p:nvSpPr>
        <p:spPr>
          <a:xfrm>
            <a:off x="11104563" y="6642100"/>
            <a:ext cx="1052512" cy="152400"/>
          </a:xfrm>
          <a:prstGeom prst="rect">
            <a:avLst/>
          </a:prstGeom>
        </p:spPr>
        <p:txBody>
          <a:bodyPr horzOverflow="overflow" lIns="0" tIns="0" rIns="0" bIns="0">
            <a:spAutoFit/>
          </a:bodyPr>
          <a:lstStyle/>
          <a:p>
            <a:pPr algn="l"/>
            <a:r>
              <a:rPr lang="es-CO" sz="1000">
                <a:solidFill>
                  <a:srgbClr val="000000"/>
                </a:solidFill>
                <a:latin typeface="Calibri" panose="020F0502020204030204" pitchFamily="34" charset="0"/>
                <a:ea typeface="Calibri" panose="020F0502020204030204" pitchFamily="34" charset="0"/>
                <a:cs typeface="Calibri" panose="020F0502020204030204" pitchFamily="34" charset="0"/>
              </a:rPr>
              <a:t>Información Pública</a:t>
            </a:r>
          </a:p>
        </p:txBody>
      </p:sp>
    </p:spTree>
    <p:extLst>
      <p:ext uri="{BB962C8B-B14F-4D97-AF65-F5344CB8AC3E}">
        <p14:creationId xmlns:p14="http://schemas.microsoft.com/office/powerpoint/2010/main" val="29002250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sv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slides/_rels/slide4.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21.sv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s>
</file>

<file path=ppt/slides/_rels/slide5.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sv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9.svg"/></Relationships>
</file>

<file path=ppt/slides/_rels/slide7.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2724144E-DB5A-CEB0-80D5-ABA416893A1E}"/>
              </a:ext>
            </a:extLst>
          </p:cNvPr>
          <p:cNvSpPr txBox="1"/>
          <p:nvPr/>
        </p:nvSpPr>
        <p:spPr>
          <a:xfrm>
            <a:off x="832310" y="4828174"/>
            <a:ext cx="7711229" cy="369332"/>
          </a:xfrm>
          <a:prstGeom prst="rect">
            <a:avLst/>
          </a:prstGeom>
          <a:noFill/>
        </p:spPr>
        <p:txBody>
          <a:bodyPr wrap="square" rtlCol="0">
            <a:spAutoFit/>
          </a:bodyPr>
          <a:lstStyle/>
          <a:p>
            <a:r>
              <a:rPr lang="es-ES" b="1" dirty="0">
                <a:solidFill>
                  <a:schemeClr val="bg1"/>
                </a:solidFill>
                <a:latin typeface="Nunito sans" pitchFamily="2" charset="0"/>
                <a:cs typeface="Arial" panose="020B0604020202020204" pitchFamily="34" charset="0"/>
              </a:rPr>
              <a:t>Agosto 19 de 2025</a:t>
            </a:r>
            <a:endParaRPr lang="es-ES_tradnl" b="1" dirty="0">
              <a:solidFill>
                <a:schemeClr val="bg1"/>
              </a:solidFill>
              <a:latin typeface="Nunito sans" pitchFamily="2" charset="0"/>
              <a:cs typeface="Arial" panose="020B0604020202020204" pitchFamily="34" charset="0"/>
            </a:endParaRPr>
          </a:p>
        </p:txBody>
      </p:sp>
      <p:sp>
        <p:nvSpPr>
          <p:cNvPr id="4" name="CuadroTexto 3">
            <a:extLst>
              <a:ext uri="{FF2B5EF4-FFF2-40B4-BE49-F238E27FC236}">
                <a16:creationId xmlns:a16="http://schemas.microsoft.com/office/drawing/2014/main" id="{388F2126-3691-FA23-775F-F2E2A0BDDF54}"/>
              </a:ext>
            </a:extLst>
          </p:cNvPr>
          <p:cNvSpPr txBox="1"/>
          <p:nvPr/>
        </p:nvSpPr>
        <p:spPr>
          <a:xfrm>
            <a:off x="1158882" y="2413476"/>
            <a:ext cx="10313700" cy="1754326"/>
          </a:xfrm>
          <a:prstGeom prst="rect">
            <a:avLst/>
          </a:prstGeom>
          <a:noFill/>
        </p:spPr>
        <p:txBody>
          <a:bodyPr wrap="square" rtlCol="0">
            <a:spAutoFit/>
          </a:bodyPr>
          <a:lstStyle/>
          <a:p>
            <a:pPr algn="just"/>
            <a:r>
              <a:rPr lang="es-CO" sz="3600" b="1" dirty="0">
                <a:solidFill>
                  <a:schemeClr val="bg1"/>
                </a:solidFill>
                <a:latin typeface="Nunito sans" pitchFamily="2" charset="0"/>
                <a:cs typeface="Arial" panose="020B0604020202020204" pitchFamily="34" charset="0"/>
              </a:rPr>
              <a:t>Dirección de Impuestos y Aduanas Nacionales-DIAN</a:t>
            </a:r>
          </a:p>
          <a:p>
            <a:pPr algn="just"/>
            <a:r>
              <a:rPr lang="es-CO" sz="3600" b="1" dirty="0">
                <a:solidFill>
                  <a:schemeClr val="bg1"/>
                </a:solidFill>
                <a:latin typeface="Nunito sans" pitchFamily="2" charset="0"/>
                <a:cs typeface="Arial" panose="020B0604020202020204" pitchFamily="34" charset="0"/>
              </a:rPr>
              <a:t>Debate PGN 2026</a:t>
            </a:r>
          </a:p>
        </p:txBody>
      </p:sp>
    </p:spTree>
    <p:extLst>
      <p:ext uri="{BB962C8B-B14F-4D97-AF65-F5344CB8AC3E}">
        <p14:creationId xmlns:p14="http://schemas.microsoft.com/office/powerpoint/2010/main" val="2027487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0F6D1637-ACF4-8F87-5525-5CB9AF06519A}"/>
              </a:ext>
            </a:extLst>
          </p:cNvPr>
          <p:cNvSpPr txBox="1"/>
          <p:nvPr/>
        </p:nvSpPr>
        <p:spPr>
          <a:xfrm>
            <a:off x="1925781" y="213696"/>
            <a:ext cx="10102835" cy="707886"/>
          </a:xfrm>
          <a:prstGeom prst="rect">
            <a:avLst/>
          </a:prstGeom>
          <a:noFill/>
        </p:spPr>
        <p:txBody>
          <a:bodyPr wrap="square" rtlCol="0">
            <a:spAutoFit/>
          </a:bodyPr>
          <a:lstStyle/>
          <a:p>
            <a:r>
              <a:rPr lang="es-ES_tradnl" sz="4000" b="1" dirty="0">
                <a:solidFill>
                  <a:srgbClr val="002060"/>
                </a:solidFill>
                <a:latin typeface="Arial" panose="020B0604020202020204" pitchFamily="34" charset="0"/>
                <a:cs typeface="Arial" panose="020B0604020202020204" pitchFamily="34" charset="0"/>
              </a:rPr>
              <a:t>Recaudo DIAN últimos 20 años</a:t>
            </a:r>
          </a:p>
        </p:txBody>
      </p:sp>
      <p:graphicFrame>
        <p:nvGraphicFramePr>
          <p:cNvPr id="2" name="Gráfico 1">
            <a:extLst>
              <a:ext uri="{FF2B5EF4-FFF2-40B4-BE49-F238E27FC236}">
                <a16:creationId xmlns:a16="http://schemas.microsoft.com/office/drawing/2014/main" id="{347BF4B7-5324-1F02-3E96-69B3C1703443}"/>
              </a:ext>
            </a:extLst>
          </p:cNvPr>
          <p:cNvGraphicFramePr>
            <a:graphicFrameLocks/>
          </p:cNvGraphicFramePr>
          <p:nvPr>
            <p:extLst>
              <p:ext uri="{D42A27DB-BD31-4B8C-83A1-F6EECF244321}">
                <p14:modId xmlns:p14="http://schemas.microsoft.com/office/powerpoint/2010/main" val="1664477483"/>
              </p:ext>
            </p:extLst>
          </p:nvPr>
        </p:nvGraphicFramePr>
        <p:xfrm>
          <a:off x="734786" y="921582"/>
          <a:ext cx="10923814" cy="539757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10669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áfico 2" descr="Gráfico de barras con tendencia alcista contorno">
            <a:extLst>
              <a:ext uri="{FF2B5EF4-FFF2-40B4-BE49-F238E27FC236}">
                <a16:creationId xmlns:a16="http://schemas.microsoft.com/office/drawing/2014/main" id="{74E96BFF-BDFE-B06D-E76A-958DC90538D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9982" y="1416317"/>
            <a:ext cx="685798" cy="685798"/>
          </a:xfrm>
          <a:prstGeom prst="rect">
            <a:avLst/>
          </a:prstGeom>
        </p:spPr>
      </p:pic>
      <p:sp>
        <p:nvSpPr>
          <p:cNvPr id="4" name="CuadroTexto 3">
            <a:extLst>
              <a:ext uri="{FF2B5EF4-FFF2-40B4-BE49-F238E27FC236}">
                <a16:creationId xmlns:a16="http://schemas.microsoft.com/office/drawing/2014/main" id="{FA01DCDF-78C7-94CC-A688-228092DDE142}"/>
              </a:ext>
            </a:extLst>
          </p:cNvPr>
          <p:cNvSpPr txBox="1"/>
          <p:nvPr/>
        </p:nvSpPr>
        <p:spPr>
          <a:xfrm>
            <a:off x="1185714" y="1536300"/>
            <a:ext cx="3390162" cy="3139321"/>
          </a:xfrm>
          <a:prstGeom prst="rect">
            <a:avLst/>
          </a:prstGeom>
          <a:noFill/>
        </p:spPr>
        <p:txBody>
          <a:bodyPr wrap="square" rtlCol="0">
            <a:spAutoFit/>
          </a:bodyPr>
          <a:lstStyle/>
          <a:p>
            <a:r>
              <a:rPr lang="es-MX" b="1" dirty="0">
                <a:solidFill>
                  <a:srgbClr val="252944"/>
                </a:solidFill>
              </a:rPr>
              <a:t>PIB 2024 a precios corrientes: $1.706 billones</a:t>
            </a:r>
            <a:r>
              <a:rPr lang="es-MX" dirty="0"/>
              <a:t>. </a:t>
            </a:r>
          </a:p>
          <a:p>
            <a:endParaRPr lang="es-MX" b="1" dirty="0">
              <a:solidFill>
                <a:srgbClr val="252944"/>
              </a:solidFill>
            </a:endParaRPr>
          </a:p>
          <a:p>
            <a:r>
              <a:rPr lang="es-MX" b="1" dirty="0">
                <a:solidFill>
                  <a:srgbClr val="252944"/>
                </a:solidFill>
              </a:rPr>
              <a:t>1 punto del del PIB 2024 = </a:t>
            </a:r>
          </a:p>
          <a:p>
            <a:r>
              <a:rPr lang="es-MX" b="1" dirty="0">
                <a:solidFill>
                  <a:srgbClr val="252944"/>
                </a:solidFill>
              </a:rPr>
              <a:t>17 billones.</a:t>
            </a:r>
            <a:br>
              <a:rPr lang="es-MX" b="1" dirty="0">
                <a:solidFill>
                  <a:srgbClr val="252944"/>
                </a:solidFill>
              </a:rPr>
            </a:br>
            <a:endParaRPr lang="es-MX" b="1" dirty="0">
              <a:solidFill>
                <a:srgbClr val="252944"/>
              </a:solidFill>
            </a:endParaRPr>
          </a:p>
          <a:p>
            <a:r>
              <a:rPr lang="es-MX" b="1" dirty="0">
                <a:solidFill>
                  <a:srgbClr val="252944"/>
                </a:solidFill>
              </a:rPr>
              <a:t>Crecimiento Económico REAL 2024: 1,7%  </a:t>
            </a:r>
          </a:p>
          <a:p>
            <a:endParaRPr lang="es-MX" b="1" dirty="0">
              <a:solidFill>
                <a:srgbClr val="252944"/>
              </a:solidFill>
            </a:endParaRPr>
          </a:p>
          <a:p>
            <a:r>
              <a:rPr lang="es-MX" b="1" dirty="0">
                <a:solidFill>
                  <a:srgbClr val="252944"/>
                </a:solidFill>
              </a:rPr>
              <a:t>Perspectiva 2025: 2,7% (MFMP 2025).</a:t>
            </a:r>
            <a:endParaRPr lang="es-CO" b="1" dirty="0">
              <a:solidFill>
                <a:srgbClr val="252944"/>
              </a:solidFill>
            </a:endParaRPr>
          </a:p>
        </p:txBody>
      </p:sp>
      <p:pic>
        <p:nvPicPr>
          <p:cNvPr id="8" name="Gráfico 7" descr="Impuestos contorno">
            <a:extLst>
              <a:ext uri="{FF2B5EF4-FFF2-40B4-BE49-F238E27FC236}">
                <a16:creationId xmlns:a16="http://schemas.microsoft.com/office/drawing/2014/main" id="{0F749145-50F0-B374-64A9-5F622168588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070959" y="1209394"/>
            <a:ext cx="822476" cy="822476"/>
          </a:xfrm>
          <a:prstGeom prst="rect">
            <a:avLst/>
          </a:prstGeom>
        </p:spPr>
      </p:pic>
      <p:sp>
        <p:nvSpPr>
          <p:cNvPr id="11" name="CuadroTexto 10">
            <a:extLst>
              <a:ext uri="{FF2B5EF4-FFF2-40B4-BE49-F238E27FC236}">
                <a16:creationId xmlns:a16="http://schemas.microsoft.com/office/drawing/2014/main" id="{8F140297-DD05-BFEC-5050-543512223F3C}"/>
              </a:ext>
            </a:extLst>
          </p:cNvPr>
          <p:cNvSpPr txBox="1"/>
          <p:nvPr/>
        </p:nvSpPr>
        <p:spPr>
          <a:xfrm>
            <a:off x="5893435" y="1416317"/>
            <a:ext cx="4855954" cy="646331"/>
          </a:xfrm>
          <a:prstGeom prst="rect">
            <a:avLst/>
          </a:prstGeom>
          <a:noFill/>
        </p:spPr>
        <p:txBody>
          <a:bodyPr wrap="square" rtlCol="0">
            <a:spAutoFit/>
          </a:bodyPr>
          <a:lstStyle/>
          <a:p>
            <a:r>
              <a:rPr lang="es-MX" sz="2000" b="1" dirty="0"/>
              <a:t>Recaudo neto 2024: $243,6 billones</a:t>
            </a:r>
          </a:p>
          <a:p>
            <a:r>
              <a:rPr lang="es-MX" sz="1600" dirty="0">
                <a:solidFill>
                  <a:srgbClr val="252944"/>
                </a:solidFill>
              </a:rPr>
              <a:t>14,3% del PIB</a:t>
            </a:r>
            <a:endParaRPr lang="es-CO" sz="1600" b="1" dirty="0"/>
          </a:p>
        </p:txBody>
      </p:sp>
      <p:pic>
        <p:nvPicPr>
          <p:cNvPr id="13" name="Gráfico 12" descr="Etiqueta contorno">
            <a:extLst>
              <a:ext uri="{FF2B5EF4-FFF2-40B4-BE49-F238E27FC236}">
                <a16:creationId xmlns:a16="http://schemas.microsoft.com/office/drawing/2014/main" id="{53074321-5B0A-6BC0-EDA1-FC77293F498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139298" y="2369798"/>
            <a:ext cx="685798" cy="685798"/>
          </a:xfrm>
          <a:prstGeom prst="rect">
            <a:avLst/>
          </a:prstGeom>
        </p:spPr>
      </p:pic>
      <p:sp>
        <p:nvSpPr>
          <p:cNvPr id="14" name="CuadroTexto 13">
            <a:extLst>
              <a:ext uri="{FF2B5EF4-FFF2-40B4-BE49-F238E27FC236}">
                <a16:creationId xmlns:a16="http://schemas.microsoft.com/office/drawing/2014/main" id="{B75F854D-5B64-3F49-D731-3AF87676059D}"/>
              </a:ext>
            </a:extLst>
          </p:cNvPr>
          <p:cNvSpPr txBox="1"/>
          <p:nvPr/>
        </p:nvSpPr>
        <p:spPr>
          <a:xfrm>
            <a:off x="5893435" y="2297199"/>
            <a:ext cx="5743749" cy="861774"/>
          </a:xfrm>
          <a:prstGeom prst="rect">
            <a:avLst/>
          </a:prstGeom>
          <a:noFill/>
        </p:spPr>
        <p:txBody>
          <a:bodyPr wrap="square" rtlCol="0">
            <a:spAutoFit/>
          </a:bodyPr>
          <a:lstStyle/>
          <a:p>
            <a:r>
              <a:rPr lang="es-MX" b="1" dirty="0"/>
              <a:t>Recaudo neto IVA interno 2024: $63,7 billones</a:t>
            </a:r>
          </a:p>
          <a:p>
            <a:r>
              <a:rPr lang="es-MX" sz="1600" dirty="0">
                <a:solidFill>
                  <a:srgbClr val="252944"/>
                </a:solidFill>
              </a:rPr>
              <a:t>3,7% del PIB</a:t>
            </a:r>
          </a:p>
          <a:p>
            <a:r>
              <a:rPr lang="es-MX" sz="1600" dirty="0">
                <a:solidFill>
                  <a:srgbClr val="252944"/>
                </a:solidFill>
              </a:rPr>
              <a:t>26% del recaudo neto</a:t>
            </a:r>
            <a:endParaRPr lang="es-CO" sz="1600" dirty="0"/>
          </a:p>
        </p:txBody>
      </p:sp>
      <p:pic>
        <p:nvPicPr>
          <p:cNvPr id="16" name="Gráfico 15" descr="Monedas con relleno sólido">
            <a:extLst>
              <a:ext uri="{FF2B5EF4-FFF2-40B4-BE49-F238E27FC236}">
                <a16:creationId xmlns:a16="http://schemas.microsoft.com/office/drawing/2014/main" id="{C6235D88-523A-05F4-1DFA-CFE075FDB3D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177703" y="3329763"/>
            <a:ext cx="685798" cy="685798"/>
          </a:xfrm>
          <a:prstGeom prst="rect">
            <a:avLst/>
          </a:prstGeom>
        </p:spPr>
      </p:pic>
      <p:sp>
        <p:nvSpPr>
          <p:cNvPr id="17" name="CuadroTexto 16">
            <a:extLst>
              <a:ext uri="{FF2B5EF4-FFF2-40B4-BE49-F238E27FC236}">
                <a16:creationId xmlns:a16="http://schemas.microsoft.com/office/drawing/2014/main" id="{7E1F8E09-EF34-6685-8A3A-BBDA3D31FC5B}"/>
              </a:ext>
            </a:extLst>
          </p:cNvPr>
          <p:cNvSpPr txBox="1"/>
          <p:nvPr/>
        </p:nvSpPr>
        <p:spPr>
          <a:xfrm>
            <a:off x="5893435" y="3257164"/>
            <a:ext cx="5515149" cy="861774"/>
          </a:xfrm>
          <a:prstGeom prst="rect">
            <a:avLst/>
          </a:prstGeom>
          <a:noFill/>
        </p:spPr>
        <p:txBody>
          <a:bodyPr wrap="square" rtlCol="0">
            <a:spAutoFit/>
          </a:bodyPr>
          <a:lstStyle/>
          <a:p>
            <a:r>
              <a:rPr lang="es-MX" b="1" dirty="0"/>
              <a:t>Recaudo Renta: $116,3 billones </a:t>
            </a:r>
          </a:p>
          <a:p>
            <a:r>
              <a:rPr lang="es-MX" sz="1600" dirty="0">
                <a:solidFill>
                  <a:srgbClr val="252944"/>
                </a:solidFill>
              </a:rPr>
              <a:t>6,8% del PIB</a:t>
            </a:r>
          </a:p>
          <a:p>
            <a:r>
              <a:rPr lang="es-MX" sz="1600" dirty="0">
                <a:solidFill>
                  <a:srgbClr val="252944"/>
                </a:solidFill>
              </a:rPr>
              <a:t>48% del recaudo neto</a:t>
            </a:r>
            <a:endParaRPr lang="es-CO" sz="1600" dirty="0"/>
          </a:p>
        </p:txBody>
      </p:sp>
      <p:pic>
        <p:nvPicPr>
          <p:cNvPr id="19" name="Gráfico 18" descr="Globo terrestre contorno">
            <a:extLst>
              <a:ext uri="{FF2B5EF4-FFF2-40B4-BE49-F238E27FC236}">
                <a16:creationId xmlns:a16="http://schemas.microsoft.com/office/drawing/2014/main" id="{12E7F72D-3BE6-A7FD-EFB7-9EBDFC7A4FEB}"/>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070959" y="4234885"/>
            <a:ext cx="685798" cy="685798"/>
          </a:xfrm>
          <a:prstGeom prst="rect">
            <a:avLst/>
          </a:prstGeom>
        </p:spPr>
      </p:pic>
      <p:sp>
        <p:nvSpPr>
          <p:cNvPr id="20" name="CuadroTexto 19">
            <a:extLst>
              <a:ext uri="{FF2B5EF4-FFF2-40B4-BE49-F238E27FC236}">
                <a16:creationId xmlns:a16="http://schemas.microsoft.com/office/drawing/2014/main" id="{5D414A5C-F30F-6572-5FC5-DDC64BF52523}"/>
              </a:ext>
            </a:extLst>
          </p:cNvPr>
          <p:cNvSpPr txBox="1"/>
          <p:nvPr/>
        </p:nvSpPr>
        <p:spPr>
          <a:xfrm>
            <a:off x="5863501" y="4173571"/>
            <a:ext cx="4344989" cy="861774"/>
          </a:xfrm>
          <a:prstGeom prst="rect">
            <a:avLst/>
          </a:prstGeom>
          <a:noFill/>
        </p:spPr>
        <p:txBody>
          <a:bodyPr wrap="square" rtlCol="0">
            <a:spAutoFit/>
          </a:bodyPr>
          <a:lstStyle/>
          <a:p>
            <a:r>
              <a:rPr lang="es-MX" b="1" dirty="0"/>
              <a:t>Recaudo Aduanas 2024: $37 billones</a:t>
            </a:r>
          </a:p>
          <a:p>
            <a:r>
              <a:rPr lang="es-MX" sz="1600" dirty="0">
                <a:solidFill>
                  <a:srgbClr val="252944"/>
                </a:solidFill>
              </a:rPr>
              <a:t>2,2% del PIB</a:t>
            </a:r>
          </a:p>
          <a:p>
            <a:r>
              <a:rPr lang="es-MX" sz="1600" dirty="0">
                <a:solidFill>
                  <a:srgbClr val="252944"/>
                </a:solidFill>
              </a:rPr>
              <a:t>15,2% del recaudo neto</a:t>
            </a:r>
            <a:endParaRPr lang="es-CO" sz="1600" dirty="0"/>
          </a:p>
        </p:txBody>
      </p:sp>
      <p:pic>
        <p:nvPicPr>
          <p:cNvPr id="22" name="Gráfico 21" descr="Banco contorno">
            <a:extLst>
              <a:ext uri="{FF2B5EF4-FFF2-40B4-BE49-F238E27FC236}">
                <a16:creationId xmlns:a16="http://schemas.microsoft.com/office/drawing/2014/main" id="{A7B891E1-C9BB-F0B6-C9B0-12DC47423715}"/>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5177703" y="5107619"/>
            <a:ext cx="776032" cy="776032"/>
          </a:xfrm>
          <a:prstGeom prst="rect">
            <a:avLst/>
          </a:prstGeom>
        </p:spPr>
      </p:pic>
      <p:sp>
        <p:nvSpPr>
          <p:cNvPr id="23" name="CuadroTexto 22">
            <a:extLst>
              <a:ext uri="{FF2B5EF4-FFF2-40B4-BE49-F238E27FC236}">
                <a16:creationId xmlns:a16="http://schemas.microsoft.com/office/drawing/2014/main" id="{E87F397F-BA84-9955-727F-4F519A87E415}"/>
              </a:ext>
            </a:extLst>
          </p:cNvPr>
          <p:cNvSpPr txBox="1"/>
          <p:nvPr/>
        </p:nvSpPr>
        <p:spPr>
          <a:xfrm>
            <a:off x="5893435" y="5100854"/>
            <a:ext cx="4315055" cy="861774"/>
          </a:xfrm>
          <a:prstGeom prst="rect">
            <a:avLst/>
          </a:prstGeom>
          <a:noFill/>
        </p:spPr>
        <p:txBody>
          <a:bodyPr wrap="square" rtlCol="0">
            <a:spAutoFit/>
          </a:bodyPr>
          <a:lstStyle/>
          <a:p>
            <a:r>
              <a:rPr lang="es-MX" b="1" dirty="0"/>
              <a:t>Resto: $26,5 billones </a:t>
            </a:r>
          </a:p>
          <a:p>
            <a:r>
              <a:rPr lang="es-MX" sz="1600" dirty="0">
                <a:solidFill>
                  <a:srgbClr val="252944"/>
                </a:solidFill>
              </a:rPr>
              <a:t>1,6% del PIB</a:t>
            </a:r>
          </a:p>
          <a:p>
            <a:r>
              <a:rPr lang="es-MX" sz="1600" dirty="0">
                <a:solidFill>
                  <a:srgbClr val="252944"/>
                </a:solidFill>
              </a:rPr>
              <a:t>10,9% del recaudo neto</a:t>
            </a:r>
            <a:endParaRPr lang="es-CO" sz="1600" dirty="0"/>
          </a:p>
        </p:txBody>
      </p:sp>
      <p:sp>
        <p:nvSpPr>
          <p:cNvPr id="5" name="CuadroTexto 4">
            <a:extLst>
              <a:ext uri="{FF2B5EF4-FFF2-40B4-BE49-F238E27FC236}">
                <a16:creationId xmlns:a16="http://schemas.microsoft.com/office/drawing/2014/main" id="{0F6D1637-ACF4-8F87-5525-5CB9AF06519A}"/>
              </a:ext>
            </a:extLst>
          </p:cNvPr>
          <p:cNvSpPr txBox="1"/>
          <p:nvPr/>
        </p:nvSpPr>
        <p:spPr>
          <a:xfrm>
            <a:off x="1925781" y="257941"/>
            <a:ext cx="10102835" cy="707886"/>
          </a:xfrm>
          <a:prstGeom prst="rect">
            <a:avLst/>
          </a:prstGeom>
          <a:noFill/>
        </p:spPr>
        <p:txBody>
          <a:bodyPr wrap="square" rtlCol="0">
            <a:spAutoFit/>
          </a:bodyPr>
          <a:lstStyle/>
          <a:p>
            <a:r>
              <a:rPr lang="es-ES_tradnl" sz="4000" b="1" dirty="0">
                <a:solidFill>
                  <a:srgbClr val="002060"/>
                </a:solidFill>
                <a:latin typeface="Arial" panose="020B0604020202020204" pitchFamily="34" charset="0"/>
                <a:cs typeface="Arial" panose="020B0604020202020204" pitchFamily="34" charset="0"/>
              </a:rPr>
              <a:t>Cifras de recaudo DIAN 2024</a:t>
            </a:r>
          </a:p>
        </p:txBody>
      </p:sp>
    </p:spTree>
    <p:extLst>
      <p:ext uri="{BB962C8B-B14F-4D97-AF65-F5344CB8AC3E}">
        <p14:creationId xmlns:p14="http://schemas.microsoft.com/office/powerpoint/2010/main" val="3640032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Gráfico 31">
            <a:extLst>
              <a:ext uri="{FF2B5EF4-FFF2-40B4-BE49-F238E27FC236}">
                <a16:creationId xmlns:a16="http://schemas.microsoft.com/office/drawing/2014/main" id="{255D2511-4B99-0487-8937-F08B27956608}"/>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01979" y="307489"/>
            <a:ext cx="714099" cy="714099"/>
          </a:xfrm>
          <a:prstGeom prst="rect">
            <a:avLst/>
          </a:prstGeom>
        </p:spPr>
      </p:pic>
      <p:sp>
        <p:nvSpPr>
          <p:cNvPr id="5" name="CuadroTexto 4">
            <a:extLst>
              <a:ext uri="{FF2B5EF4-FFF2-40B4-BE49-F238E27FC236}">
                <a16:creationId xmlns:a16="http://schemas.microsoft.com/office/drawing/2014/main" id="{7BBFB4BB-F2E8-4820-A297-A89FDAED7E17}"/>
              </a:ext>
            </a:extLst>
          </p:cNvPr>
          <p:cNvSpPr txBox="1"/>
          <p:nvPr/>
        </p:nvSpPr>
        <p:spPr>
          <a:xfrm>
            <a:off x="1916078" y="928804"/>
            <a:ext cx="9003460" cy="584775"/>
          </a:xfrm>
          <a:prstGeom prst="rect">
            <a:avLst/>
          </a:prstGeom>
          <a:noFill/>
        </p:spPr>
        <p:txBody>
          <a:bodyPr wrap="square">
            <a:spAutoFit/>
          </a:bodyPr>
          <a:lstStyle/>
          <a:p>
            <a:pPr algn="just"/>
            <a:r>
              <a:rPr lang="es-MX" sz="2400" b="1" dirty="0"/>
              <a:t>Recaudo por </a:t>
            </a:r>
            <a:r>
              <a:rPr lang="es-MX" sz="3200" b="1" dirty="0"/>
              <a:t>acciones</a:t>
            </a:r>
            <a:r>
              <a:rPr lang="es-MX" sz="2400" b="1" dirty="0"/>
              <a:t> de facilitación y control DIAN 2024  </a:t>
            </a:r>
            <a:endParaRPr lang="es-MX" sz="3200" b="1" dirty="0"/>
          </a:p>
        </p:txBody>
      </p:sp>
      <p:sp>
        <p:nvSpPr>
          <p:cNvPr id="8" name="Rectángulo 7">
            <a:extLst>
              <a:ext uri="{FF2B5EF4-FFF2-40B4-BE49-F238E27FC236}">
                <a16:creationId xmlns:a16="http://schemas.microsoft.com/office/drawing/2014/main" id="{46BF505B-22D3-453F-9BFF-D7213BABE69F}"/>
              </a:ext>
            </a:extLst>
          </p:cNvPr>
          <p:cNvSpPr/>
          <p:nvPr/>
        </p:nvSpPr>
        <p:spPr>
          <a:xfrm>
            <a:off x="1060695" y="2460869"/>
            <a:ext cx="2382180" cy="30149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400"/>
          </a:p>
        </p:txBody>
      </p:sp>
      <p:sp>
        <p:nvSpPr>
          <p:cNvPr id="9" name="Rectángulo 8">
            <a:extLst>
              <a:ext uri="{FF2B5EF4-FFF2-40B4-BE49-F238E27FC236}">
                <a16:creationId xmlns:a16="http://schemas.microsoft.com/office/drawing/2014/main" id="{98EDB2E1-8B29-4F09-A34F-79F46A4DA31C}"/>
              </a:ext>
            </a:extLst>
          </p:cNvPr>
          <p:cNvSpPr/>
          <p:nvPr/>
        </p:nvSpPr>
        <p:spPr>
          <a:xfrm>
            <a:off x="3749569" y="2449598"/>
            <a:ext cx="2382180" cy="30149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400"/>
          </a:p>
        </p:txBody>
      </p:sp>
      <p:sp>
        <p:nvSpPr>
          <p:cNvPr id="10" name="Rectángulo 9">
            <a:extLst>
              <a:ext uri="{FF2B5EF4-FFF2-40B4-BE49-F238E27FC236}">
                <a16:creationId xmlns:a16="http://schemas.microsoft.com/office/drawing/2014/main" id="{B239FCAA-1FDA-473D-B315-6C03DAB9C54F}"/>
              </a:ext>
            </a:extLst>
          </p:cNvPr>
          <p:cNvSpPr/>
          <p:nvPr/>
        </p:nvSpPr>
        <p:spPr>
          <a:xfrm>
            <a:off x="6381230" y="2449598"/>
            <a:ext cx="2382180" cy="30149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400"/>
          </a:p>
        </p:txBody>
      </p:sp>
      <p:sp>
        <p:nvSpPr>
          <p:cNvPr id="11" name="Rectángulo 10">
            <a:extLst>
              <a:ext uri="{FF2B5EF4-FFF2-40B4-BE49-F238E27FC236}">
                <a16:creationId xmlns:a16="http://schemas.microsoft.com/office/drawing/2014/main" id="{8EE04BE9-D900-4BB7-997F-33D973001415}"/>
              </a:ext>
            </a:extLst>
          </p:cNvPr>
          <p:cNvSpPr/>
          <p:nvPr/>
        </p:nvSpPr>
        <p:spPr>
          <a:xfrm>
            <a:off x="9055718" y="2449597"/>
            <a:ext cx="2382180" cy="30149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400"/>
          </a:p>
        </p:txBody>
      </p:sp>
      <p:sp>
        <p:nvSpPr>
          <p:cNvPr id="13" name="CuadroTexto 12">
            <a:extLst>
              <a:ext uri="{FF2B5EF4-FFF2-40B4-BE49-F238E27FC236}">
                <a16:creationId xmlns:a16="http://schemas.microsoft.com/office/drawing/2014/main" id="{7082683C-DB8F-481E-95AA-A8289A44C2EB}"/>
              </a:ext>
            </a:extLst>
          </p:cNvPr>
          <p:cNvSpPr txBox="1"/>
          <p:nvPr/>
        </p:nvSpPr>
        <p:spPr>
          <a:xfrm>
            <a:off x="4199293" y="5958488"/>
            <a:ext cx="4124671" cy="461665"/>
          </a:xfrm>
          <a:prstGeom prst="rect">
            <a:avLst/>
          </a:prstGeom>
          <a:noFill/>
        </p:spPr>
        <p:txBody>
          <a:bodyPr wrap="square">
            <a:spAutoFit/>
          </a:bodyPr>
          <a:lstStyle/>
          <a:p>
            <a:pPr algn="ctr"/>
            <a:r>
              <a:rPr lang="es-MX" sz="2400" b="1" dirty="0"/>
              <a:t>Cumplimiento 104%</a:t>
            </a:r>
            <a:endParaRPr lang="es-MX" sz="2400" dirty="0"/>
          </a:p>
        </p:txBody>
      </p:sp>
      <p:sp>
        <p:nvSpPr>
          <p:cNvPr id="14" name="Rectángulo 13">
            <a:extLst>
              <a:ext uri="{FF2B5EF4-FFF2-40B4-BE49-F238E27FC236}">
                <a16:creationId xmlns:a16="http://schemas.microsoft.com/office/drawing/2014/main" id="{8C050C68-96FF-4D8E-95AC-BE75906B78DA}"/>
              </a:ext>
            </a:extLst>
          </p:cNvPr>
          <p:cNvSpPr/>
          <p:nvPr/>
        </p:nvSpPr>
        <p:spPr>
          <a:xfrm>
            <a:off x="1254553" y="3764597"/>
            <a:ext cx="1994457" cy="1446550"/>
          </a:xfrm>
          <a:prstGeom prst="rect">
            <a:avLst/>
          </a:prstGeom>
        </p:spPr>
        <p:txBody>
          <a:bodyPr wrap="none">
            <a:spAutoFit/>
          </a:bodyPr>
          <a:lstStyle/>
          <a:p>
            <a:pPr algn="ctr">
              <a:buClr>
                <a:schemeClr val="dk1"/>
              </a:buClr>
              <a:buSzPts val="1100"/>
            </a:pPr>
            <a:r>
              <a:rPr lang="es-CO" sz="2000" b="1" dirty="0">
                <a:solidFill>
                  <a:srgbClr val="252944"/>
                </a:solidFill>
                <a:sym typeface="Fira Sans Extra Condensed Medium"/>
              </a:rPr>
              <a:t>Declaraciones </a:t>
            </a:r>
          </a:p>
          <a:p>
            <a:pPr algn="ctr">
              <a:buClr>
                <a:schemeClr val="dk1"/>
              </a:buClr>
              <a:buSzPts val="1100"/>
            </a:pPr>
            <a:r>
              <a:rPr lang="es-CO" sz="2000" b="1" dirty="0">
                <a:solidFill>
                  <a:srgbClr val="252944"/>
                </a:solidFill>
                <a:sym typeface="Fira Sans Extra Condensed Medium"/>
              </a:rPr>
              <a:t>Sugeridas</a:t>
            </a:r>
          </a:p>
          <a:p>
            <a:pPr algn="ctr">
              <a:buClr>
                <a:schemeClr val="dk1"/>
              </a:buClr>
              <a:buSzPts val="1100"/>
            </a:pPr>
            <a:endParaRPr lang="es-CO" sz="400" dirty="0">
              <a:solidFill>
                <a:srgbClr val="252944"/>
              </a:solidFill>
              <a:sym typeface="Fira Sans Extra Condensed Medium"/>
            </a:endParaRPr>
          </a:p>
          <a:p>
            <a:pPr algn="ctr">
              <a:buClr>
                <a:schemeClr val="dk1"/>
              </a:buClr>
              <a:buSzPts val="1100"/>
            </a:pPr>
            <a:r>
              <a:rPr lang="es-CO" sz="2000" dirty="0">
                <a:solidFill>
                  <a:srgbClr val="252944"/>
                </a:solidFill>
                <a:sym typeface="Fira Sans Extra Condensed Medium"/>
              </a:rPr>
              <a:t>$7.7 Bll</a:t>
            </a:r>
          </a:p>
          <a:p>
            <a:pPr algn="ctr">
              <a:buClr>
                <a:schemeClr val="dk1"/>
              </a:buClr>
              <a:buSzPts val="1100"/>
            </a:pPr>
            <a:r>
              <a:rPr lang="es-CO" sz="2000" dirty="0">
                <a:solidFill>
                  <a:srgbClr val="252944"/>
                </a:solidFill>
                <a:sym typeface="Fira Sans Extra Condensed Medium"/>
              </a:rPr>
              <a:t>18,2</a:t>
            </a:r>
            <a:r>
              <a:rPr lang="es-CO" sz="2400" dirty="0">
                <a:solidFill>
                  <a:srgbClr val="252944"/>
                </a:solidFill>
                <a:sym typeface="Fira Sans Extra Condensed Medium"/>
              </a:rPr>
              <a:t>%</a:t>
            </a:r>
          </a:p>
        </p:txBody>
      </p:sp>
      <p:pic>
        <p:nvPicPr>
          <p:cNvPr id="15" name="Gráfico 14">
            <a:extLst>
              <a:ext uri="{FF2B5EF4-FFF2-40B4-BE49-F238E27FC236}">
                <a16:creationId xmlns:a16="http://schemas.microsoft.com/office/drawing/2014/main" id="{14E97906-0B83-4C73-A1EF-355EA0EE7EDB}"/>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959600" y="2943553"/>
            <a:ext cx="714099" cy="714099"/>
          </a:xfrm>
          <a:prstGeom prst="rect">
            <a:avLst/>
          </a:prstGeom>
        </p:spPr>
      </p:pic>
      <p:pic>
        <p:nvPicPr>
          <p:cNvPr id="16" name="Gráfico 15">
            <a:extLst>
              <a:ext uri="{FF2B5EF4-FFF2-40B4-BE49-F238E27FC236}">
                <a16:creationId xmlns:a16="http://schemas.microsoft.com/office/drawing/2014/main" id="{13E22A81-640B-4E3F-AB64-B2AA9AB64AA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653572" y="2943553"/>
            <a:ext cx="714099" cy="714099"/>
          </a:xfrm>
          <a:prstGeom prst="rect">
            <a:avLst/>
          </a:prstGeom>
        </p:spPr>
      </p:pic>
      <p:pic>
        <p:nvPicPr>
          <p:cNvPr id="17" name="Gráfico 16">
            <a:extLst>
              <a:ext uri="{FF2B5EF4-FFF2-40B4-BE49-F238E27FC236}">
                <a16:creationId xmlns:a16="http://schemas.microsoft.com/office/drawing/2014/main" id="{C2B05579-A214-4019-A2FC-0ADCD29B9C3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225705" y="2943553"/>
            <a:ext cx="736056" cy="738040"/>
          </a:xfrm>
          <a:prstGeom prst="rect">
            <a:avLst/>
          </a:prstGeom>
        </p:spPr>
      </p:pic>
      <p:pic>
        <p:nvPicPr>
          <p:cNvPr id="18" name="Gráfico 17">
            <a:extLst>
              <a:ext uri="{FF2B5EF4-FFF2-40B4-BE49-F238E27FC236}">
                <a16:creationId xmlns:a16="http://schemas.microsoft.com/office/drawing/2014/main" id="{AA7AB4F8-4315-4C37-8843-8319BD87521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889758" y="2943554"/>
            <a:ext cx="714097" cy="739908"/>
          </a:xfrm>
          <a:prstGeom prst="rect">
            <a:avLst/>
          </a:prstGeom>
        </p:spPr>
      </p:pic>
      <p:sp>
        <p:nvSpPr>
          <p:cNvPr id="19" name="CuadroTexto 18">
            <a:extLst>
              <a:ext uri="{FF2B5EF4-FFF2-40B4-BE49-F238E27FC236}">
                <a16:creationId xmlns:a16="http://schemas.microsoft.com/office/drawing/2014/main" id="{7C08F01B-BE32-4743-98D3-563ABBFF9E57}"/>
              </a:ext>
            </a:extLst>
          </p:cNvPr>
          <p:cNvSpPr txBox="1"/>
          <p:nvPr/>
        </p:nvSpPr>
        <p:spPr>
          <a:xfrm>
            <a:off x="9055717" y="3759403"/>
            <a:ext cx="2382180" cy="1384995"/>
          </a:xfrm>
          <a:prstGeom prst="rect">
            <a:avLst/>
          </a:prstGeom>
          <a:noFill/>
        </p:spPr>
        <p:txBody>
          <a:bodyPr wrap="square">
            <a:spAutoFit/>
          </a:bodyPr>
          <a:lstStyle/>
          <a:p>
            <a:pPr algn="ctr">
              <a:buClr>
                <a:schemeClr val="dk1"/>
              </a:buClr>
              <a:buSzPts val="1100"/>
            </a:pPr>
            <a:r>
              <a:rPr lang="es-ES" sz="2000" b="1" dirty="0">
                <a:solidFill>
                  <a:srgbClr val="252944"/>
                </a:solidFill>
                <a:sym typeface="Fira Sans Extra Condensed Medium"/>
              </a:rPr>
              <a:t>Gestión Seccionales</a:t>
            </a:r>
          </a:p>
          <a:p>
            <a:pPr algn="ctr">
              <a:buClr>
                <a:schemeClr val="dk1"/>
              </a:buClr>
              <a:buSzPts val="1100"/>
            </a:pPr>
            <a:endParaRPr lang="es-ES" sz="400" dirty="0">
              <a:solidFill>
                <a:srgbClr val="252944"/>
              </a:solidFill>
              <a:sym typeface="Fira Sans Extra Condensed Medium"/>
            </a:endParaRPr>
          </a:p>
          <a:p>
            <a:pPr algn="ctr">
              <a:buClr>
                <a:schemeClr val="dk1"/>
              </a:buClr>
              <a:buSzPts val="1100"/>
            </a:pPr>
            <a:r>
              <a:rPr lang="es-ES" sz="2000" dirty="0">
                <a:solidFill>
                  <a:srgbClr val="252944"/>
                </a:solidFill>
                <a:sym typeface="Fira Sans Extra Condensed Medium"/>
              </a:rPr>
              <a:t>$12.1 Bll</a:t>
            </a:r>
          </a:p>
          <a:p>
            <a:pPr algn="ctr">
              <a:buClr>
                <a:schemeClr val="dk1"/>
              </a:buClr>
              <a:buSzPts val="1100"/>
            </a:pPr>
            <a:r>
              <a:rPr lang="es-ES" sz="2000" dirty="0">
                <a:solidFill>
                  <a:srgbClr val="252944"/>
                </a:solidFill>
                <a:sym typeface="Fira Sans Extra Condensed Medium"/>
              </a:rPr>
              <a:t>28,6%</a:t>
            </a:r>
            <a:endParaRPr lang="es-ES" sz="2400" dirty="0">
              <a:solidFill>
                <a:srgbClr val="252944"/>
              </a:solidFill>
            </a:endParaRPr>
          </a:p>
        </p:txBody>
      </p:sp>
      <p:sp>
        <p:nvSpPr>
          <p:cNvPr id="20" name="CuadroTexto 19">
            <a:extLst>
              <a:ext uri="{FF2B5EF4-FFF2-40B4-BE49-F238E27FC236}">
                <a16:creationId xmlns:a16="http://schemas.microsoft.com/office/drawing/2014/main" id="{427CE679-405C-483D-BBD3-0F14C08D6484}"/>
              </a:ext>
            </a:extLst>
          </p:cNvPr>
          <p:cNvSpPr txBox="1"/>
          <p:nvPr/>
        </p:nvSpPr>
        <p:spPr>
          <a:xfrm>
            <a:off x="6402642" y="3827883"/>
            <a:ext cx="2339353" cy="1384995"/>
          </a:xfrm>
          <a:prstGeom prst="rect">
            <a:avLst/>
          </a:prstGeom>
          <a:noFill/>
        </p:spPr>
        <p:txBody>
          <a:bodyPr wrap="square">
            <a:spAutoFit/>
          </a:bodyPr>
          <a:lstStyle/>
          <a:p>
            <a:pPr algn="ctr">
              <a:buClr>
                <a:schemeClr val="dk1"/>
              </a:buClr>
              <a:buSzPts val="1100"/>
            </a:pPr>
            <a:r>
              <a:rPr lang="es-CO" sz="2000" b="1" dirty="0">
                <a:solidFill>
                  <a:srgbClr val="252944"/>
                </a:solidFill>
                <a:sym typeface="Fira Sans Extra Condensed Medium"/>
              </a:rPr>
              <a:t>Acciones Control Extensivo</a:t>
            </a:r>
          </a:p>
          <a:p>
            <a:pPr algn="ctr">
              <a:buClr>
                <a:schemeClr val="dk1"/>
              </a:buClr>
              <a:buSzPts val="1100"/>
            </a:pPr>
            <a:endParaRPr lang="es-CO" sz="400" dirty="0">
              <a:solidFill>
                <a:srgbClr val="252944"/>
              </a:solidFill>
              <a:sym typeface="Fira Sans Extra Condensed Medium"/>
            </a:endParaRPr>
          </a:p>
          <a:p>
            <a:pPr algn="ctr">
              <a:buClr>
                <a:schemeClr val="dk1"/>
              </a:buClr>
              <a:buSzPts val="1100"/>
            </a:pPr>
            <a:r>
              <a:rPr lang="es-CO" sz="2000" dirty="0">
                <a:solidFill>
                  <a:srgbClr val="252944"/>
                </a:solidFill>
                <a:sym typeface="Fira Sans Extra Condensed Medium"/>
              </a:rPr>
              <a:t>$14.1 Bll</a:t>
            </a:r>
          </a:p>
          <a:p>
            <a:pPr algn="ctr">
              <a:buClr>
                <a:schemeClr val="dk1"/>
              </a:buClr>
              <a:buSzPts val="1100"/>
            </a:pPr>
            <a:r>
              <a:rPr lang="es-CO" sz="2000" dirty="0">
                <a:solidFill>
                  <a:srgbClr val="252944"/>
                </a:solidFill>
                <a:sym typeface="Fira Sans Extra Condensed Medium"/>
              </a:rPr>
              <a:t>33,4%</a:t>
            </a:r>
            <a:endParaRPr lang="es-CO" sz="2400" dirty="0"/>
          </a:p>
        </p:txBody>
      </p:sp>
      <p:sp>
        <p:nvSpPr>
          <p:cNvPr id="21" name="CuadroTexto 20">
            <a:extLst>
              <a:ext uri="{FF2B5EF4-FFF2-40B4-BE49-F238E27FC236}">
                <a16:creationId xmlns:a16="http://schemas.microsoft.com/office/drawing/2014/main" id="{386E292D-F9B8-4ACB-AE4C-A22E368F4F0A}"/>
              </a:ext>
            </a:extLst>
          </p:cNvPr>
          <p:cNvSpPr txBox="1"/>
          <p:nvPr/>
        </p:nvSpPr>
        <p:spPr>
          <a:xfrm>
            <a:off x="3770980" y="3827883"/>
            <a:ext cx="2339355" cy="1384995"/>
          </a:xfrm>
          <a:prstGeom prst="rect">
            <a:avLst/>
          </a:prstGeom>
          <a:noFill/>
        </p:spPr>
        <p:txBody>
          <a:bodyPr wrap="square">
            <a:spAutoFit/>
          </a:bodyPr>
          <a:lstStyle/>
          <a:p>
            <a:pPr algn="ctr">
              <a:buClr>
                <a:schemeClr val="dk1"/>
              </a:buClr>
              <a:buSzPts val="1100"/>
            </a:pPr>
            <a:r>
              <a:rPr lang="es-CO" sz="2000" b="1" dirty="0">
                <a:solidFill>
                  <a:srgbClr val="252944"/>
                </a:solidFill>
                <a:sym typeface="Fira Sans Extra Condensed Medium"/>
              </a:rPr>
              <a:t>Cobro</a:t>
            </a:r>
          </a:p>
          <a:p>
            <a:pPr algn="ctr">
              <a:buClr>
                <a:schemeClr val="dk1"/>
              </a:buClr>
              <a:buSzPts val="1100"/>
            </a:pPr>
            <a:r>
              <a:rPr lang="es-CO" sz="2000" b="1" dirty="0">
                <a:solidFill>
                  <a:srgbClr val="252944"/>
                </a:solidFill>
                <a:sym typeface="Fira Sans Extra Condensed Medium"/>
              </a:rPr>
              <a:t>Persuasivo</a:t>
            </a:r>
          </a:p>
          <a:p>
            <a:pPr algn="ctr">
              <a:buClr>
                <a:schemeClr val="dk1"/>
              </a:buClr>
              <a:buSzPts val="1100"/>
            </a:pPr>
            <a:endParaRPr lang="es-CO" sz="400" dirty="0">
              <a:solidFill>
                <a:srgbClr val="252944"/>
              </a:solidFill>
              <a:sym typeface="Fira Sans Extra Condensed Medium"/>
            </a:endParaRPr>
          </a:p>
          <a:p>
            <a:pPr algn="ctr">
              <a:buClr>
                <a:schemeClr val="dk1"/>
              </a:buClr>
              <a:buSzPts val="1100"/>
            </a:pPr>
            <a:r>
              <a:rPr lang="es-CO" sz="2000">
                <a:solidFill>
                  <a:srgbClr val="252944"/>
                </a:solidFill>
                <a:sym typeface="Fira Sans Extra Condensed Medium"/>
              </a:rPr>
              <a:t>$8.3 </a:t>
            </a:r>
            <a:r>
              <a:rPr lang="es-CO" sz="2000" dirty="0">
                <a:solidFill>
                  <a:srgbClr val="252944"/>
                </a:solidFill>
                <a:sym typeface="Fira Sans Extra Condensed Medium"/>
              </a:rPr>
              <a:t>Bll</a:t>
            </a:r>
          </a:p>
          <a:p>
            <a:pPr algn="ctr">
              <a:buClr>
                <a:schemeClr val="dk1"/>
              </a:buClr>
              <a:buSzPts val="1100"/>
            </a:pPr>
            <a:r>
              <a:rPr lang="es-CO" sz="2000" dirty="0">
                <a:solidFill>
                  <a:srgbClr val="252944"/>
                </a:solidFill>
                <a:sym typeface="Fira Sans Extra Condensed Medium"/>
              </a:rPr>
              <a:t>19,8%</a:t>
            </a:r>
            <a:endParaRPr lang="es-CO" sz="2400" dirty="0">
              <a:solidFill>
                <a:srgbClr val="252944"/>
              </a:solidFill>
            </a:endParaRPr>
          </a:p>
        </p:txBody>
      </p:sp>
      <p:sp>
        <p:nvSpPr>
          <p:cNvPr id="23" name="Google Shape;801;p31">
            <a:extLst>
              <a:ext uri="{FF2B5EF4-FFF2-40B4-BE49-F238E27FC236}">
                <a16:creationId xmlns:a16="http://schemas.microsoft.com/office/drawing/2014/main" id="{63F4D621-468A-40AC-AA66-4ABBED33D27F}"/>
              </a:ext>
            </a:extLst>
          </p:cNvPr>
          <p:cNvSpPr/>
          <p:nvPr/>
        </p:nvSpPr>
        <p:spPr>
          <a:xfrm>
            <a:off x="5034149" y="1433173"/>
            <a:ext cx="2483355" cy="1945459"/>
          </a:xfrm>
          <a:custGeom>
            <a:avLst/>
            <a:gdLst/>
            <a:ahLst/>
            <a:cxnLst/>
            <a:rect l="l" t="t" r="r" b="b"/>
            <a:pathLst>
              <a:path w="70188" h="68843" extrusionOk="0">
                <a:moveTo>
                  <a:pt x="35094" y="1"/>
                </a:moveTo>
                <a:cubicBezTo>
                  <a:pt x="33329" y="1"/>
                  <a:pt x="31564" y="674"/>
                  <a:pt x="30218" y="2019"/>
                </a:cubicBezTo>
                <a:lnTo>
                  <a:pt x="2691" y="29546"/>
                </a:lnTo>
                <a:cubicBezTo>
                  <a:pt x="0" y="32249"/>
                  <a:pt x="0" y="36607"/>
                  <a:pt x="2691" y="39297"/>
                </a:cubicBezTo>
                <a:lnTo>
                  <a:pt x="30218" y="66825"/>
                </a:lnTo>
                <a:cubicBezTo>
                  <a:pt x="31564" y="68170"/>
                  <a:pt x="33329" y="68843"/>
                  <a:pt x="35094" y="68843"/>
                </a:cubicBezTo>
                <a:cubicBezTo>
                  <a:pt x="36859" y="68843"/>
                  <a:pt x="38624" y="68170"/>
                  <a:pt x="39969" y="66825"/>
                </a:cubicBezTo>
                <a:lnTo>
                  <a:pt x="67497" y="39297"/>
                </a:lnTo>
                <a:cubicBezTo>
                  <a:pt x="70187" y="36607"/>
                  <a:pt x="70187" y="32249"/>
                  <a:pt x="67497" y="29546"/>
                </a:cubicBezTo>
                <a:lnTo>
                  <a:pt x="39969" y="2019"/>
                </a:lnTo>
                <a:cubicBezTo>
                  <a:pt x="38624" y="674"/>
                  <a:pt x="36859" y="1"/>
                  <a:pt x="35094" y="1"/>
                </a:cubicBezTo>
                <a:close/>
              </a:path>
            </a:pathLst>
          </a:custGeom>
          <a:solidFill>
            <a:srgbClr val="FFFFFF"/>
          </a:solidFill>
          <a:ln>
            <a:noFill/>
          </a:ln>
        </p:spPr>
        <p:txBody>
          <a:bodyPr spcFirstLastPara="1" wrap="square" lIns="121900" tIns="121900" rIns="121900" bIns="121900" anchor="ctr" anchorCtr="0">
            <a:noAutofit/>
          </a:bodyPr>
          <a:lstStyle/>
          <a:p>
            <a:pPr algn="ctr"/>
            <a:endParaRPr lang="es-CO" sz="1600" dirty="0">
              <a:solidFill>
                <a:srgbClr val="434343"/>
              </a:solidFill>
              <a:latin typeface="Fira Sans Extra Condensed Medium"/>
              <a:ea typeface="Fira Sans Extra Condensed Medium"/>
              <a:cs typeface="Fira Sans Extra Condensed Medium"/>
              <a:sym typeface="Fira Sans Extra Condensed Medium"/>
            </a:endParaRPr>
          </a:p>
          <a:p>
            <a:pPr algn="ctr"/>
            <a:endParaRPr lang="es-CO" sz="1600" dirty="0">
              <a:solidFill>
                <a:srgbClr val="434343"/>
              </a:solidFill>
              <a:latin typeface="Fira Sans Extra Condensed Medium"/>
              <a:ea typeface="Fira Sans Extra Condensed Medium"/>
              <a:cs typeface="Fira Sans Extra Condensed Medium"/>
              <a:sym typeface="Fira Sans Extra Condensed Medium"/>
            </a:endParaRPr>
          </a:p>
          <a:p>
            <a:pPr algn="ctr"/>
            <a:r>
              <a:rPr lang="es-CO" sz="1600" dirty="0">
                <a:solidFill>
                  <a:srgbClr val="434343"/>
                </a:solidFill>
                <a:latin typeface="Fira Sans Extra Condensed Medium"/>
                <a:ea typeface="Fira Sans Extra Condensed Medium"/>
                <a:cs typeface="Fira Sans Extra Condensed Medium"/>
                <a:sym typeface="Fira Sans Extra Condensed Medium"/>
              </a:rPr>
              <a:t>Meta 2024 $40,6 Bll</a:t>
            </a:r>
          </a:p>
          <a:p>
            <a:pPr algn="ctr"/>
            <a:r>
              <a:rPr lang="es-CO" sz="1600" dirty="0">
                <a:solidFill>
                  <a:srgbClr val="434343"/>
                </a:solidFill>
                <a:latin typeface="Fira Sans Extra Condensed Medium"/>
                <a:ea typeface="Fira Sans Extra Condensed Medium"/>
                <a:cs typeface="Fira Sans Extra Condensed Medium"/>
                <a:sym typeface="Fira Sans Extra Condensed Medium"/>
              </a:rPr>
              <a:t>Logrado: $42,2 Bll</a:t>
            </a:r>
          </a:p>
        </p:txBody>
      </p:sp>
    </p:spTree>
    <p:extLst>
      <p:ext uri="{BB962C8B-B14F-4D97-AF65-F5344CB8AC3E}">
        <p14:creationId xmlns:p14="http://schemas.microsoft.com/office/powerpoint/2010/main" val="4044793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áfico 2" descr="Gráfico de barras con tendencia alcista contorno">
            <a:extLst>
              <a:ext uri="{FF2B5EF4-FFF2-40B4-BE49-F238E27FC236}">
                <a16:creationId xmlns:a16="http://schemas.microsoft.com/office/drawing/2014/main" id="{74E96BFF-BDFE-B06D-E76A-958DC90538D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9982" y="1116061"/>
            <a:ext cx="685798" cy="685798"/>
          </a:xfrm>
          <a:prstGeom prst="rect">
            <a:avLst/>
          </a:prstGeom>
        </p:spPr>
      </p:pic>
      <p:sp>
        <p:nvSpPr>
          <p:cNvPr id="4" name="CuadroTexto 3">
            <a:extLst>
              <a:ext uri="{FF2B5EF4-FFF2-40B4-BE49-F238E27FC236}">
                <a16:creationId xmlns:a16="http://schemas.microsoft.com/office/drawing/2014/main" id="{FA01DCDF-78C7-94CC-A688-228092DDE142}"/>
              </a:ext>
            </a:extLst>
          </p:cNvPr>
          <p:cNvSpPr txBox="1"/>
          <p:nvPr/>
        </p:nvSpPr>
        <p:spPr>
          <a:xfrm>
            <a:off x="1185714" y="1236044"/>
            <a:ext cx="3869086" cy="2585323"/>
          </a:xfrm>
          <a:prstGeom prst="rect">
            <a:avLst/>
          </a:prstGeom>
          <a:noFill/>
        </p:spPr>
        <p:txBody>
          <a:bodyPr wrap="square" rtlCol="0">
            <a:spAutoFit/>
          </a:bodyPr>
          <a:lstStyle/>
          <a:p>
            <a:r>
              <a:rPr lang="es-MX" b="1" dirty="0">
                <a:solidFill>
                  <a:srgbClr val="252944"/>
                </a:solidFill>
              </a:rPr>
              <a:t>Proyección PIB 2025 a precios corrientes:</a:t>
            </a:r>
          </a:p>
          <a:p>
            <a:r>
              <a:rPr lang="es-MX" b="1" dirty="0">
                <a:solidFill>
                  <a:srgbClr val="252944"/>
                </a:solidFill>
              </a:rPr>
              <a:t> $1.815 billones (MFMP 2025)</a:t>
            </a:r>
            <a:r>
              <a:rPr lang="es-MX" dirty="0"/>
              <a:t>. </a:t>
            </a:r>
          </a:p>
          <a:p>
            <a:endParaRPr lang="es-MX" b="1" dirty="0">
              <a:solidFill>
                <a:srgbClr val="252944"/>
              </a:solidFill>
            </a:endParaRPr>
          </a:p>
          <a:p>
            <a:r>
              <a:rPr lang="es-MX" b="1" dirty="0">
                <a:solidFill>
                  <a:srgbClr val="252944"/>
                </a:solidFill>
              </a:rPr>
              <a:t>1 punto del del PIB 2025 = </a:t>
            </a:r>
          </a:p>
          <a:p>
            <a:r>
              <a:rPr lang="es-MX" b="1" dirty="0">
                <a:solidFill>
                  <a:srgbClr val="252944"/>
                </a:solidFill>
              </a:rPr>
              <a:t>18,2 billones.</a:t>
            </a:r>
            <a:br>
              <a:rPr lang="es-MX" b="1" dirty="0">
                <a:solidFill>
                  <a:srgbClr val="252944"/>
                </a:solidFill>
              </a:rPr>
            </a:br>
            <a:endParaRPr lang="es-MX" b="1" dirty="0">
              <a:solidFill>
                <a:srgbClr val="252944"/>
              </a:solidFill>
            </a:endParaRPr>
          </a:p>
          <a:p>
            <a:r>
              <a:rPr lang="es-MX" b="1" dirty="0">
                <a:solidFill>
                  <a:srgbClr val="252944"/>
                </a:solidFill>
              </a:rPr>
              <a:t>Perspectiva crecimiento real 2026: 3,0% (MFMP 2025)</a:t>
            </a:r>
            <a:endParaRPr lang="es-CO" b="1" dirty="0">
              <a:solidFill>
                <a:srgbClr val="FF0000"/>
              </a:solidFill>
            </a:endParaRPr>
          </a:p>
        </p:txBody>
      </p:sp>
      <p:pic>
        <p:nvPicPr>
          <p:cNvPr id="8" name="Gráfico 7" descr="Impuestos contorno">
            <a:extLst>
              <a:ext uri="{FF2B5EF4-FFF2-40B4-BE49-F238E27FC236}">
                <a16:creationId xmlns:a16="http://schemas.microsoft.com/office/drawing/2014/main" id="{0F749145-50F0-B374-64A9-5F622168588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177702" y="1857658"/>
            <a:ext cx="712347" cy="712347"/>
          </a:xfrm>
          <a:prstGeom prst="rect">
            <a:avLst/>
          </a:prstGeom>
        </p:spPr>
      </p:pic>
      <p:sp>
        <p:nvSpPr>
          <p:cNvPr id="11" name="CuadroTexto 10">
            <a:extLst>
              <a:ext uri="{FF2B5EF4-FFF2-40B4-BE49-F238E27FC236}">
                <a16:creationId xmlns:a16="http://schemas.microsoft.com/office/drawing/2014/main" id="{8F140297-DD05-BFEC-5050-543512223F3C}"/>
              </a:ext>
            </a:extLst>
          </p:cNvPr>
          <p:cNvSpPr txBox="1"/>
          <p:nvPr/>
        </p:nvSpPr>
        <p:spPr>
          <a:xfrm>
            <a:off x="1185714" y="4088850"/>
            <a:ext cx="3283640" cy="1200329"/>
          </a:xfrm>
          <a:prstGeom prst="rect">
            <a:avLst/>
          </a:prstGeom>
          <a:noFill/>
        </p:spPr>
        <p:txBody>
          <a:bodyPr wrap="square" rtlCol="0">
            <a:spAutoFit/>
          </a:bodyPr>
          <a:lstStyle/>
          <a:p>
            <a:r>
              <a:rPr lang="es-MX" sz="2000" b="1" dirty="0"/>
              <a:t>Meta Recaudo neto 2025: </a:t>
            </a:r>
          </a:p>
          <a:p>
            <a:r>
              <a:rPr lang="es-MX" sz="2000" b="1" dirty="0"/>
              <a:t>$280,3 billones</a:t>
            </a:r>
          </a:p>
          <a:p>
            <a:r>
              <a:rPr lang="es-MX" sz="1600" dirty="0">
                <a:solidFill>
                  <a:srgbClr val="252944"/>
                </a:solidFill>
              </a:rPr>
              <a:t>15,4% del PIB</a:t>
            </a:r>
          </a:p>
          <a:p>
            <a:r>
              <a:rPr lang="es-MX" sz="1600" dirty="0">
                <a:solidFill>
                  <a:srgbClr val="252944"/>
                </a:solidFill>
              </a:rPr>
              <a:t>Crecimiento de 15% frente a 2024</a:t>
            </a:r>
            <a:endParaRPr lang="es-CO" sz="1600" b="1" dirty="0"/>
          </a:p>
        </p:txBody>
      </p:sp>
      <p:pic>
        <p:nvPicPr>
          <p:cNvPr id="13" name="Gráfico 12" descr="Etiqueta contorno">
            <a:extLst>
              <a:ext uri="{FF2B5EF4-FFF2-40B4-BE49-F238E27FC236}">
                <a16:creationId xmlns:a16="http://schemas.microsoft.com/office/drawing/2014/main" id="{53074321-5B0A-6BC0-EDA1-FC77293F498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173990" y="2728015"/>
            <a:ext cx="685798" cy="685798"/>
          </a:xfrm>
          <a:prstGeom prst="rect">
            <a:avLst/>
          </a:prstGeom>
        </p:spPr>
      </p:pic>
      <p:sp>
        <p:nvSpPr>
          <p:cNvPr id="14" name="CuadroTexto 13">
            <a:extLst>
              <a:ext uri="{FF2B5EF4-FFF2-40B4-BE49-F238E27FC236}">
                <a16:creationId xmlns:a16="http://schemas.microsoft.com/office/drawing/2014/main" id="{B75F854D-5B64-3F49-D731-3AF87676059D}"/>
              </a:ext>
            </a:extLst>
          </p:cNvPr>
          <p:cNvSpPr txBox="1"/>
          <p:nvPr/>
        </p:nvSpPr>
        <p:spPr>
          <a:xfrm>
            <a:off x="5893435" y="2747583"/>
            <a:ext cx="6135181" cy="615553"/>
          </a:xfrm>
          <a:prstGeom prst="rect">
            <a:avLst/>
          </a:prstGeom>
          <a:noFill/>
        </p:spPr>
        <p:txBody>
          <a:bodyPr wrap="square" rtlCol="0">
            <a:spAutoFit/>
          </a:bodyPr>
          <a:lstStyle/>
          <a:p>
            <a:r>
              <a:rPr lang="es-MX" b="1" dirty="0"/>
              <a:t>Recaudo neto IVA interno: $35,3 billones (</a:t>
            </a:r>
            <a:r>
              <a:rPr lang="es-MX" b="1" dirty="0" err="1"/>
              <a:t>var</a:t>
            </a:r>
            <a:r>
              <a:rPr lang="es-MX" b="1" dirty="0"/>
              <a:t>%: 6,9%)</a:t>
            </a:r>
          </a:p>
          <a:p>
            <a:r>
              <a:rPr lang="es-MX" sz="1600" dirty="0">
                <a:solidFill>
                  <a:srgbClr val="252944"/>
                </a:solidFill>
              </a:rPr>
              <a:t>25.8% del recaudo total a junio</a:t>
            </a:r>
          </a:p>
        </p:txBody>
      </p:sp>
      <p:pic>
        <p:nvPicPr>
          <p:cNvPr id="16" name="Gráfico 15" descr="Monedas con relleno sólido">
            <a:extLst>
              <a:ext uri="{FF2B5EF4-FFF2-40B4-BE49-F238E27FC236}">
                <a16:creationId xmlns:a16="http://schemas.microsoft.com/office/drawing/2014/main" id="{C6235D88-523A-05F4-1DFA-CFE075FDB3D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177703" y="3698259"/>
            <a:ext cx="685798" cy="685798"/>
          </a:xfrm>
          <a:prstGeom prst="rect">
            <a:avLst/>
          </a:prstGeom>
        </p:spPr>
      </p:pic>
      <p:sp>
        <p:nvSpPr>
          <p:cNvPr id="17" name="CuadroTexto 16">
            <a:extLst>
              <a:ext uri="{FF2B5EF4-FFF2-40B4-BE49-F238E27FC236}">
                <a16:creationId xmlns:a16="http://schemas.microsoft.com/office/drawing/2014/main" id="{7E1F8E09-EF34-6685-8A3A-BBDA3D31FC5B}"/>
              </a:ext>
            </a:extLst>
          </p:cNvPr>
          <p:cNvSpPr txBox="1"/>
          <p:nvPr/>
        </p:nvSpPr>
        <p:spPr>
          <a:xfrm>
            <a:off x="5893435" y="3626346"/>
            <a:ext cx="5515149" cy="615553"/>
          </a:xfrm>
          <a:prstGeom prst="rect">
            <a:avLst/>
          </a:prstGeom>
          <a:noFill/>
        </p:spPr>
        <p:txBody>
          <a:bodyPr wrap="square" rtlCol="0">
            <a:spAutoFit/>
          </a:bodyPr>
          <a:lstStyle/>
          <a:p>
            <a:r>
              <a:rPr lang="es-MX" b="1" dirty="0"/>
              <a:t>Recaudo Renta: $65,6 billones (</a:t>
            </a:r>
            <a:r>
              <a:rPr lang="es-MX" b="1" dirty="0" err="1"/>
              <a:t>var</a:t>
            </a:r>
            <a:r>
              <a:rPr lang="es-MX" b="1" dirty="0"/>
              <a:t>%: 3,7%)  </a:t>
            </a:r>
          </a:p>
          <a:p>
            <a:r>
              <a:rPr lang="es-CO" sz="1600" dirty="0"/>
              <a:t>48% del recaudo total a junio</a:t>
            </a:r>
            <a:endParaRPr lang="es-MX" sz="1600" dirty="0">
              <a:solidFill>
                <a:srgbClr val="252944"/>
              </a:solidFill>
            </a:endParaRPr>
          </a:p>
        </p:txBody>
      </p:sp>
      <p:pic>
        <p:nvPicPr>
          <p:cNvPr id="19" name="Gráfico 18" descr="Globo terrestre contorno">
            <a:extLst>
              <a:ext uri="{FF2B5EF4-FFF2-40B4-BE49-F238E27FC236}">
                <a16:creationId xmlns:a16="http://schemas.microsoft.com/office/drawing/2014/main" id="{12E7F72D-3BE6-A7FD-EFB7-9EBDFC7A4FEB}"/>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070959" y="4603381"/>
            <a:ext cx="685798" cy="685798"/>
          </a:xfrm>
          <a:prstGeom prst="rect">
            <a:avLst/>
          </a:prstGeom>
        </p:spPr>
      </p:pic>
      <p:sp>
        <p:nvSpPr>
          <p:cNvPr id="20" name="CuadroTexto 19">
            <a:extLst>
              <a:ext uri="{FF2B5EF4-FFF2-40B4-BE49-F238E27FC236}">
                <a16:creationId xmlns:a16="http://schemas.microsoft.com/office/drawing/2014/main" id="{5D414A5C-F30F-6572-5FC5-DDC64BF52523}"/>
              </a:ext>
            </a:extLst>
          </p:cNvPr>
          <p:cNvSpPr txBox="1"/>
          <p:nvPr/>
        </p:nvSpPr>
        <p:spPr>
          <a:xfrm>
            <a:off x="5863501" y="4542067"/>
            <a:ext cx="5778039" cy="892552"/>
          </a:xfrm>
          <a:prstGeom prst="rect">
            <a:avLst/>
          </a:prstGeom>
          <a:noFill/>
        </p:spPr>
        <p:txBody>
          <a:bodyPr wrap="square" rtlCol="0">
            <a:spAutoFit/>
          </a:bodyPr>
          <a:lstStyle/>
          <a:p>
            <a:r>
              <a:rPr lang="es-MX" b="1" dirty="0"/>
              <a:t>Recaudo Aduanas 2024: $22 billones (</a:t>
            </a:r>
            <a:r>
              <a:rPr lang="es-MX" b="1" dirty="0" err="1"/>
              <a:t>var</a:t>
            </a:r>
            <a:r>
              <a:rPr lang="es-MX" b="1" dirty="0"/>
              <a:t>%: 24.6%)</a:t>
            </a:r>
          </a:p>
          <a:p>
            <a:r>
              <a:rPr lang="es-MX" sz="1600" dirty="0"/>
              <a:t>16% del recaudo total a junio</a:t>
            </a:r>
          </a:p>
          <a:p>
            <a:endParaRPr lang="es-MX" sz="1600" dirty="0">
              <a:solidFill>
                <a:srgbClr val="252944"/>
              </a:solidFill>
            </a:endParaRPr>
          </a:p>
        </p:txBody>
      </p:sp>
      <p:pic>
        <p:nvPicPr>
          <p:cNvPr id="22" name="Gráfico 21" descr="Banco contorno">
            <a:extLst>
              <a:ext uri="{FF2B5EF4-FFF2-40B4-BE49-F238E27FC236}">
                <a16:creationId xmlns:a16="http://schemas.microsoft.com/office/drawing/2014/main" id="{A7B891E1-C9BB-F0B6-C9B0-12DC47423715}"/>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5054871" y="5476115"/>
            <a:ext cx="776032" cy="776032"/>
          </a:xfrm>
          <a:prstGeom prst="rect">
            <a:avLst/>
          </a:prstGeom>
        </p:spPr>
      </p:pic>
      <p:sp>
        <p:nvSpPr>
          <p:cNvPr id="23" name="CuadroTexto 22">
            <a:extLst>
              <a:ext uri="{FF2B5EF4-FFF2-40B4-BE49-F238E27FC236}">
                <a16:creationId xmlns:a16="http://schemas.microsoft.com/office/drawing/2014/main" id="{E87F397F-BA84-9955-727F-4F519A87E415}"/>
              </a:ext>
            </a:extLst>
          </p:cNvPr>
          <p:cNvSpPr txBox="1"/>
          <p:nvPr/>
        </p:nvSpPr>
        <p:spPr>
          <a:xfrm>
            <a:off x="5893435" y="5469350"/>
            <a:ext cx="4315055" cy="615553"/>
          </a:xfrm>
          <a:prstGeom prst="rect">
            <a:avLst/>
          </a:prstGeom>
          <a:noFill/>
        </p:spPr>
        <p:txBody>
          <a:bodyPr wrap="square" rtlCol="0">
            <a:spAutoFit/>
          </a:bodyPr>
          <a:lstStyle/>
          <a:p>
            <a:r>
              <a:rPr lang="es-MX" b="1" dirty="0"/>
              <a:t>Resto: $13.7 billones (</a:t>
            </a:r>
            <a:r>
              <a:rPr lang="es-MX" b="1" dirty="0" err="1"/>
              <a:t>var</a:t>
            </a:r>
            <a:r>
              <a:rPr lang="es-MX" b="1" dirty="0"/>
              <a:t>%: 2,2%) </a:t>
            </a:r>
          </a:p>
          <a:p>
            <a:r>
              <a:rPr lang="es-MX" sz="1600" dirty="0">
                <a:solidFill>
                  <a:srgbClr val="252944"/>
                </a:solidFill>
              </a:rPr>
              <a:t>10% del recaudo total a junio</a:t>
            </a:r>
          </a:p>
        </p:txBody>
      </p:sp>
      <p:sp>
        <p:nvSpPr>
          <p:cNvPr id="5" name="CuadroTexto 4">
            <a:extLst>
              <a:ext uri="{FF2B5EF4-FFF2-40B4-BE49-F238E27FC236}">
                <a16:creationId xmlns:a16="http://schemas.microsoft.com/office/drawing/2014/main" id="{0F6D1637-ACF4-8F87-5525-5CB9AF06519A}"/>
              </a:ext>
            </a:extLst>
          </p:cNvPr>
          <p:cNvSpPr txBox="1"/>
          <p:nvPr/>
        </p:nvSpPr>
        <p:spPr>
          <a:xfrm>
            <a:off x="1925781" y="213696"/>
            <a:ext cx="10102835" cy="707886"/>
          </a:xfrm>
          <a:prstGeom prst="rect">
            <a:avLst/>
          </a:prstGeom>
          <a:noFill/>
        </p:spPr>
        <p:txBody>
          <a:bodyPr wrap="square" rtlCol="0">
            <a:spAutoFit/>
          </a:bodyPr>
          <a:lstStyle/>
          <a:p>
            <a:r>
              <a:rPr lang="es-ES_tradnl" sz="4000" b="1" dirty="0">
                <a:solidFill>
                  <a:srgbClr val="002060"/>
                </a:solidFill>
                <a:latin typeface="Arial" panose="020B0604020202020204" pitchFamily="34" charset="0"/>
                <a:cs typeface="Arial" panose="020B0604020202020204" pitchFamily="34" charset="0"/>
              </a:rPr>
              <a:t>Cifras de recaudo DIAN 2025</a:t>
            </a:r>
          </a:p>
        </p:txBody>
      </p:sp>
      <p:sp>
        <p:nvSpPr>
          <p:cNvPr id="15" name="CuadroTexto 14">
            <a:extLst>
              <a:ext uri="{FF2B5EF4-FFF2-40B4-BE49-F238E27FC236}">
                <a16:creationId xmlns:a16="http://schemas.microsoft.com/office/drawing/2014/main" id="{C2E267C2-8894-2BC7-A4B5-6E13FF0FA92B}"/>
              </a:ext>
            </a:extLst>
          </p:cNvPr>
          <p:cNvSpPr txBox="1"/>
          <p:nvPr/>
        </p:nvSpPr>
        <p:spPr>
          <a:xfrm>
            <a:off x="5139298" y="1166527"/>
            <a:ext cx="6269286" cy="707886"/>
          </a:xfrm>
          <a:prstGeom prst="rect">
            <a:avLst/>
          </a:prstGeom>
          <a:noFill/>
        </p:spPr>
        <p:txBody>
          <a:bodyPr wrap="square" rtlCol="0">
            <a:spAutoFit/>
          </a:bodyPr>
          <a:lstStyle/>
          <a:p>
            <a:r>
              <a:rPr lang="es-MX" sz="2000" b="1" dirty="0">
                <a:solidFill>
                  <a:schemeClr val="accent5">
                    <a:lumMod val="75000"/>
                  </a:schemeClr>
                </a:solidFill>
              </a:rPr>
              <a:t>Recaudo DIAN a junio 2025: </a:t>
            </a:r>
            <a:r>
              <a:rPr lang="es-MX" sz="2000" dirty="0">
                <a:solidFill>
                  <a:schemeClr val="accent5">
                    <a:lumMod val="75000"/>
                  </a:schemeClr>
                </a:solidFill>
              </a:rPr>
              <a:t>Valor y crecimiento frente a 2024</a:t>
            </a:r>
          </a:p>
        </p:txBody>
      </p:sp>
      <p:cxnSp>
        <p:nvCxnSpPr>
          <p:cNvPr id="6" name="Conector recto 5"/>
          <p:cNvCxnSpPr/>
          <p:nvPr/>
        </p:nvCxnSpPr>
        <p:spPr>
          <a:xfrm>
            <a:off x="469982" y="3930555"/>
            <a:ext cx="4105894" cy="0"/>
          </a:xfrm>
          <a:prstGeom prst="line">
            <a:avLst/>
          </a:prstGeom>
          <a:ln>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8F140297-DD05-BFEC-5050-543512223F3C}"/>
              </a:ext>
            </a:extLst>
          </p:cNvPr>
          <p:cNvSpPr txBox="1"/>
          <p:nvPr/>
        </p:nvSpPr>
        <p:spPr>
          <a:xfrm>
            <a:off x="5906984" y="1807960"/>
            <a:ext cx="5284182" cy="615553"/>
          </a:xfrm>
          <a:prstGeom prst="rect">
            <a:avLst/>
          </a:prstGeom>
          <a:noFill/>
        </p:spPr>
        <p:txBody>
          <a:bodyPr wrap="square" rtlCol="0">
            <a:spAutoFit/>
          </a:bodyPr>
          <a:lstStyle/>
          <a:p>
            <a:r>
              <a:rPr lang="es-MX" b="1" dirty="0"/>
              <a:t>Recaudo neto: $136,6 billones (</a:t>
            </a:r>
            <a:r>
              <a:rPr lang="es-MX" b="1" dirty="0" err="1"/>
              <a:t>var</a:t>
            </a:r>
            <a:r>
              <a:rPr lang="es-MX" b="1" dirty="0"/>
              <a:t>%: 6,7%)</a:t>
            </a:r>
          </a:p>
          <a:p>
            <a:r>
              <a:rPr lang="es-MX" sz="1600" dirty="0">
                <a:solidFill>
                  <a:srgbClr val="252944"/>
                </a:solidFill>
              </a:rPr>
              <a:t>Representa el 48,7% de la meta 2025</a:t>
            </a:r>
            <a:endParaRPr lang="es-CO" sz="1200" dirty="0"/>
          </a:p>
        </p:txBody>
      </p:sp>
      <p:sp>
        <p:nvSpPr>
          <p:cNvPr id="21" name="CuadroTexto 20">
            <a:extLst>
              <a:ext uri="{FF2B5EF4-FFF2-40B4-BE49-F238E27FC236}">
                <a16:creationId xmlns:a16="http://schemas.microsoft.com/office/drawing/2014/main" id="{C2E267C2-8894-2BC7-A4B5-6E13FF0FA92B}"/>
              </a:ext>
            </a:extLst>
          </p:cNvPr>
          <p:cNvSpPr txBox="1"/>
          <p:nvPr/>
        </p:nvSpPr>
        <p:spPr>
          <a:xfrm>
            <a:off x="5244996" y="2493290"/>
            <a:ext cx="6269286" cy="338554"/>
          </a:xfrm>
          <a:prstGeom prst="rect">
            <a:avLst/>
          </a:prstGeom>
          <a:noFill/>
        </p:spPr>
        <p:txBody>
          <a:bodyPr wrap="square" rtlCol="0">
            <a:spAutoFit/>
          </a:bodyPr>
          <a:lstStyle/>
          <a:p>
            <a:r>
              <a:rPr lang="es-MX" sz="1600" b="1" dirty="0">
                <a:solidFill>
                  <a:schemeClr val="accent5">
                    <a:lumMod val="75000"/>
                  </a:schemeClr>
                </a:solidFill>
              </a:rPr>
              <a:t>De los cuales:</a:t>
            </a:r>
            <a:endParaRPr lang="es-MX" sz="1600" dirty="0">
              <a:solidFill>
                <a:schemeClr val="accent5">
                  <a:lumMod val="75000"/>
                </a:schemeClr>
              </a:solidFill>
            </a:endParaRPr>
          </a:p>
        </p:txBody>
      </p:sp>
    </p:spTree>
    <p:extLst>
      <p:ext uri="{BB962C8B-B14F-4D97-AF65-F5344CB8AC3E}">
        <p14:creationId xmlns:p14="http://schemas.microsoft.com/office/powerpoint/2010/main" val="790657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Gráfico 31">
            <a:extLst>
              <a:ext uri="{FF2B5EF4-FFF2-40B4-BE49-F238E27FC236}">
                <a16:creationId xmlns:a16="http://schemas.microsoft.com/office/drawing/2014/main" id="{255D2511-4B99-0487-8937-F08B27956608}"/>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01979" y="307489"/>
            <a:ext cx="714099" cy="714099"/>
          </a:xfrm>
          <a:prstGeom prst="rect">
            <a:avLst/>
          </a:prstGeom>
        </p:spPr>
      </p:pic>
      <p:sp>
        <p:nvSpPr>
          <p:cNvPr id="5" name="CuadroTexto 4">
            <a:extLst>
              <a:ext uri="{FF2B5EF4-FFF2-40B4-BE49-F238E27FC236}">
                <a16:creationId xmlns:a16="http://schemas.microsoft.com/office/drawing/2014/main" id="{7BBFB4BB-F2E8-4820-A297-A89FDAED7E17}"/>
              </a:ext>
            </a:extLst>
          </p:cNvPr>
          <p:cNvSpPr txBox="1"/>
          <p:nvPr/>
        </p:nvSpPr>
        <p:spPr>
          <a:xfrm>
            <a:off x="1959600" y="759495"/>
            <a:ext cx="9003460" cy="954107"/>
          </a:xfrm>
          <a:prstGeom prst="rect">
            <a:avLst/>
          </a:prstGeom>
          <a:noFill/>
        </p:spPr>
        <p:txBody>
          <a:bodyPr wrap="square">
            <a:spAutoFit/>
          </a:bodyPr>
          <a:lstStyle/>
          <a:p>
            <a:pPr algn="ctr"/>
            <a:r>
              <a:rPr lang="es-MX" sz="2400" b="1" dirty="0"/>
              <a:t>Recaudo por </a:t>
            </a:r>
            <a:r>
              <a:rPr lang="es-MX" sz="3200" b="1" dirty="0"/>
              <a:t>acciones</a:t>
            </a:r>
            <a:r>
              <a:rPr lang="es-MX" sz="2400" b="1" dirty="0"/>
              <a:t> de facilitación y control DIAN Enero a junio 2025  </a:t>
            </a:r>
            <a:endParaRPr lang="es-MX" sz="3200" b="1" dirty="0"/>
          </a:p>
        </p:txBody>
      </p:sp>
      <p:sp>
        <p:nvSpPr>
          <p:cNvPr id="8" name="Rectángulo 7">
            <a:extLst>
              <a:ext uri="{FF2B5EF4-FFF2-40B4-BE49-F238E27FC236}">
                <a16:creationId xmlns:a16="http://schemas.microsoft.com/office/drawing/2014/main" id="{46BF505B-22D3-453F-9BFF-D7213BABE69F}"/>
              </a:ext>
            </a:extLst>
          </p:cNvPr>
          <p:cNvSpPr/>
          <p:nvPr/>
        </p:nvSpPr>
        <p:spPr>
          <a:xfrm>
            <a:off x="1060695" y="2259396"/>
            <a:ext cx="2382180" cy="169140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400"/>
          </a:p>
        </p:txBody>
      </p:sp>
      <p:sp>
        <p:nvSpPr>
          <p:cNvPr id="9" name="Rectángulo 8">
            <a:extLst>
              <a:ext uri="{FF2B5EF4-FFF2-40B4-BE49-F238E27FC236}">
                <a16:creationId xmlns:a16="http://schemas.microsoft.com/office/drawing/2014/main" id="{98EDB2E1-8B29-4F09-A34F-79F46A4DA31C}"/>
              </a:ext>
            </a:extLst>
          </p:cNvPr>
          <p:cNvSpPr/>
          <p:nvPr/>
        </p:nvSpPr>
        <p:spPr>
          <a:xfrm>
            <a:off x="3749569" y="2248124"/>
            <a:ext cx="2382180" cy="170267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400"/>
          </a:p>
        </p:txBody>
      </p:sp>
      <p:sp>
        <p:nvSpPr>
          <p:cNvPr id="10" name="Rectángulo 9">
            <a:extLst>
              <a:ext uri="{FF2B5EF4-FFF2-40B4-BE49-F238E27FC236}">
                <a16:creationId xmlns:a16="http://schemas.microsoft.com/office/drawing/2014/main" id="{B239FCAA-1FDA-473D-B315-6C03DAB9C54F}"/>
              </a:ext>
            </a:extLst>
          </p:cNvPr>
          <p:cNvSpPr/>
          <p:nvPr/>
        </p:nvSpPr>
        <p:spPr>
          <a:xfrm>
            <a:off x="6381230" y="2248124"/>
            <a:ext cx="2382180" cy="170267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400"/>
          </a:p>
        </p:txBody>
      </p:sp>
      <p:sp>
        <p:nvSpPr>
          <p:cNvPr id="11" name="Rectángulo 10">
            <a:extLst>
              <a:ext uri="{FF2B5EF4-FFF2-40B4-BE49-F238E27FC236}">
                <a16:creationId xmlns:a16="http://schemas.microsoft.com/office/drawing/2014/main" id="{8EE04BE9-D900-4BB7-997F-33D973001415}"/>
              </a:ext>
            </a:extLst>
          </p:cNvPr>
          <p:cNvSpPr/>
          <p:nvPr/>
        </p:nvSpPr>
        <p:spPr>
          <a:xfrm>
            <a:off x="9055718" y="2248123"/>
            <a:ext cx="2382180" cy="170267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400"/>
          </a:p>
        </p:txBody>
      </p:sp>
      <p:sp>
        <p:nvSpPr>
          <p:cNvPr id="13" name="CuadroTexto 12">
            <a:extLst>
              <a:ext uri="{FF2B5EF4-FFF2-40B4-BE49-F238E27FC236}">
                <a16:creationId xmlns:a16="http://schemas.microsoft.com/office/drawing/2014/main" id="{7082683C-DB8F-481E-95AA-A8289A44C2EB}"/>
              </a:ext>
            </a:extLst>
          </p:cNvPr>
          <p:cNvSpPr txBox="1"/>
          <p:nvPr/>
        </p:nvSpPr>
        <p:spPr>
          <a:xfrm>
            <a:off x="4199293" y="5958488"/>
            <a:ext cx="4124671" cy="461665"/>
          </a:xfrm>
          <a:prstGeom prst="rect">
            <a:avLst/>
          </a:prstGeom>
          <a:noFill/>
        </p:spPr>
        <p:txBody>
          <a:bodyPr wrap="square">
            <a:spAutoFit/>
          </a:bodyPr>
          <a:lstStyle/>
          <a:p>
            <a:pPr algn="ctr"/>
            <a:r>
              <a:rPr lang="es-MX" sz="2400" b="1" dirty="0"/>
              <a:t>Cumplimiento 97,1%</a:t>
            </a:r>
            <a:endParaRPr lang="es-MX" sz="2400" dirty="0"/>
          </a:p>
        </p:txBody>
      </p:sp>
      <p:sp>
        <p:nvSpPr>
          <p:cNvPr id="14" name="Rectángulo 13">
            <a:extLst>
              <a:ext uri="{FF2B5EF4-FFF2-40B4-BE49-F238E27FC236}">
                <a16:creationId xmlns:a16="http://schemas.microsoft.com/office/drawing/2014/main" id="{8C050C68-96FF-4D8E-95AC-BE75906B78DA}"/>
              </a:ext>
            </a:extLst>
          </p:cNvPr>
          <p:cNvSpPr/>
          <p:nvPr/>
        </p:nvSpPr>
        <p:spPr>
          <a:xfrm>
            <a:off x="1220297" y="2504251"/>
            <a:ext cx="1994457" cy="1446550"/>
          </a:xfrm>
          <a:prstGeom prst="rect">
            <a:avLst/>
          </a:prstGeom>
        </p:spPr>
        <p:txBody>
          <a:bodyPr wrap="none">
            <a:spAutoFit/>
          </a:bodyPr>
          <a:lstStyle/>
          <a:p>
            <a:pPr algn="ctr">
              <a:buClr>
                <a:schemeClr val="dk1"/>
              </a:buClr>
              <a:buSzPts val="1100"/>
            </a:pPr>
            <a:r>
              <a:rPr lang="es-CO" sz="2000" b="1" dirty="0">
                <a:solidFill>
                  <a:srgbClr val="252944"/>
                </a:solidFill>
                <a:sym typeface="Fira Sans Extra Condensed Medium"/>
              </a:rPr>
              <a:t>Declaraciones </a:t>
            </a:r>
          </a:p>
          <a:p>
            <a:pPr algn="ctr">
              <a:buClr>
                <a:schemeClr val="dk1"/>
              </a:buClr>
              <a:buSzPts val="1100"/>
            </a:pPr>
            <a:r>
              <a:rPr lang="es-CO" sz="2000" b="1" dirty="0">
                <a:solidFill>
                  <a:srgbClr val="252944"/>
                </a:solidFill>
                <a:sym typeface="Fira Sans Extra Condensed Medium"/>
              </a:rPr>
              <a:t>Sugeridas</a:t>
            </a:r>
          </a:p>
          <a:p>
            <a:pPr algn="ctr">
              <a:buClr>
                <a:schemeClr val="dk1"/>
              </a:buClr>
              <a:buSzPts val="1100"/>
            </a:pPr>
            <a:endParaRPr lang="es-CO" sz="400" dirty="0">
              <a:solidFill>
                <a:srgbClr val="252944"/>
              </a:solidFill>
              <a:sym typeface="Fira Sans Extra Condensed Medium"/>
            </a:endParaRPr>
          </a:p>
          <a:p>
            <a:pPr algn="ctr">
              <a:buClr>
                <a:schemeClr val="dk1"/>
              </a:buClr>
              <a:buSzPts val="1100"/>
            </a:pPr>
            <a:r>
              <a:rPr lang="es-CO" sz="2000" dirty="0">
                <a:solidFill>
                  <a:srgbClr val="252944"/>
                </a:solidFill>
                <a:sym typeface="Fira Sans Extra Condensed Medium"/>
              </a:rPr>
              <a:t>$3,0 Bll</a:t>
            </a:r>
          </a:p>
          <a:p>
            <a:pPr algn="ctr">
              <a:buClr>
                <a:schemeClr val="dk1"/>
              </a:buClr>
              <a:buSzPts val="1100"/>
            </a:pPr>
            <a:r>
              <a:rPr lang="es-CO" sz="2000" dirty="0">
                <a:solidFill>
                  <a:srgbClr val="252944"/>
                </a:solidFill>
                <a:sym typeface="Fira Sans Extra Condensed Medium"/>
              </a:rPr>
              <a:t>10,7</a:t>
            </a:r>
            <a:r>
              <a:rPr lang="es-CO" sz="2400" dirty="0">
                <a:solidFill>
                  <a:srgbClr val="252944"/>
                </a:solidFill>
                <a:sym typeface="Fira Sans Extra Condensed Medium"/>
              </a:rPr>
              <a:t>%</a:t>
            </a:r>
          </a:p>
        </p:txBody>
      </p:sp>
      <p:sp>
        <p:nvSpPr>
          <p:cNvPr id="19" name="CuadroTexto 18">
            <a:extLst>
              <a:ext uri="{FF2B5EF4-FFF2-40B4-BE49-F238E27FC236}">
                <a16:creationId xmlns:a16="http://schemas.microsoft.com/office/drawing/2014/main" id="{7C08F01B-BE32-4743-98D3-563ABBFF9E57}"/>
              </a:ext>
            </a:extLst>
          </p:cNvPr>
          <p:cNvSpPr txBox="1"/>
          <p:nvPr/>
        </p:nvSpPr>
        <p:spPr>
          <a:xfrm>
            <a:off x="9055718" y="2293741"/>
            <a:ext cx="2382180" cy="1692771"/>
          </a:xfrm>
          <a:prstGeom prst="rect">
            <a:avLst/>
          </a:prstGeom>
          <a:noFill/>
        </p:spPr>
        <p:txBody>
          <a:bodyPr wrap="square">
            <a:spAutoFit/>
          </a:bodyPr>
          <a:lstStyle/>
          <a:p>
            <a:pPr algn="ctr">
              <a:buClr>
                <a:schemeClr val="dk1"/>
              </a:buClr>
              <a:buSzPts val="1100"/>
            </a:pPr>
            <a:r>
              <a:rPr lang="es-ES" sz="2000" b="1" dirty="0">
                <a:solidFill>
                  <a:srgbClr val="252944"/>
                </a:solidFill>
                <a:sym typeface="Fira Sans Extra Condensed Medium"/>
              </a:rPr>
              <a:t>Gestión Masiva Acciones de control</a:t>
            </a:r>
          </a:p>
          <a:p>
            <a:pPr algn="ctr">
              <a:buClr>
                <a:schemeClr val="dk1"/>
              </a:buClr>
              <a:buSzPts val="1100"/>
            </a:pPr>
            <a:endParaRPr lang="es-ES" sz="400" dirty="0">
              <a:solidFill>
                <a:srgbClr val="252944"/>
              </a:solidFill>
              <a:sym typeface="Fira Sans Extra Condensed Medium"/>
            </a:endParaRPr>
          </a:p>
          <a:p>
            <a:pPr algn="ctr">
              <a:buClr>
                <a:schemeClr val="dk1"/>
              </a:buClr>
              <a:buSzPts val="1100"/>
            </a:pPr>
            <a:r>
              <a:rPr lang="es-ES" sz="2000" dirty="0">
                <a:solidFill>
                  <a:srgbClr val="252944"/>
                </a:solidFill>
                <a:sym typeface="Fira Sans Extra Condensed Medium"/>
              </a:rPr>
              <a:t>$9,1 Bll</a:t>
            </a:r>
          </a:p>
          <a:p>
            <a:pPr algn="ctr">
              <a:buClr>
                <a:schemeClr val="dk1"/>
              </a:buClr>
              <a:buSzPts val="1100"/>
            </a:pPr>
            <a:r>
              <a:rPr lang="es-ES" sz="2000" dirty="0">
                <a:solidFill>
                  <a:srgbClr val="252944"/>
                </a:solidFill>
                <a:sym typeface="Fira Sans Extra Condensed Medium"/>
              </a:rPr>
              <a:t>28,6%</a:t>
            </a:r>
            <a:endParaRPr lang="es-ES" sz="2400" dirty="0">
              <a:solidFill>
                <a:srgbClr val="252944"/>
              </a:solidFill>
            </a:endParaRPr>
          </a:p>
        </p:txBody>
      </p:sp>
      <p:sp>
        <p:nvSpPr>
          <p:cNvPr id="20" name="CuadroTexto 19">
            <a:extLst>
              <a:ext uri="{FF2B5EF4-FFF2-40B4-BE49-F238E27FC236}">
                <a16:creationId xmlns:a16="http://schemas.microsoft.com/office/drawing/2014/main" id="{427CE679-405C-483D-BBD3-0F14C08D6484}"/>
              </a:ext>
            </a:extLst>
          </p:cNvPr>
          <p:cNvSpPr txBox="1"/>
          <p:nvPr/>
        </p:nvSpPr>
        <p:spPr>
          <a:xfrm>
            <a:off x="6502923" y="2749060"/>
            <a:ext cx="2339353" cy="1046440"/>
          </a:xfrm>
          <a:prstGeom prst="rect">
            <a:avLst/>
          </a:prstGeom>
          <a:noFill/>
        </p:spPr>
        <p:txBody>
          <a:bodyPr wrap="square">
            <a:spAutoFit/>
          </a:bodyPr>
          <a:lstStyle/>
          <a:p>
            <a:pPr algn="ctr">
              <a:buClr>
                <a:schemeClr val="dk1"/>
              </a:buClr>
              <a:buSzPts val="1100"/>
            </a:pPr>
            <a:r>
              <a:rPr lang="es-CO" b="1" dirty="0">
                <a:solidFill>
                  <a:srgbClr val="252944"/>
                </a:solidFill>
                <a:sym typeface="Fira Sans Extra Condensed Medium"/>
              </a:rPr>
              <a:t>Persuasiva</a:t>
            </a:r>
          </a:p>
          <a:p>
            <a:pPr algn="ctr">
              <a:buClr>
                <a:schemeClr val="dk1"/>
              </a:buClr>
              <a:buSzPts val="1100"/>
            </a:pPr>
            <a:endParaRPr lang="es-CO" sz="400" dirty="0">
              <a:solidFill>
                <a:srgbClr val="252944"/>
              </a:solidFill>
              <a:sym typeface="Fira Sans Extra Condensed Medium"/>
            </a:endParaRPr>
          </a:p>
          <a:p>
            <a:pPr algn="ctr">
              <a:buClr>
                <a:schemeClr val="dk1"/>
              </a:buClr>
              <a:buSzPts val="1100"/>
            </a:pPr>
            <a:r>
              <a:rPr lang="es-CO" sz="2000" dirty="0">
                <a:solidFill>
                  <a:srgbClr val="252944"/>
                </a:solidFill>
                <a:sym typeface="Fira Sans Extra Condensed Medium"/>
              </a:rPr>
              <a:t>$6,5 Bll</a:t>
            </a:r>
          </a:p>
          <a:p>
            <a:pPr algn="ctr">
              <a:buClr>
                <a:schemeClr val="dk1"/>
              </a:buClr>
              <a:buSzPts val="1100"/>
            </a:pPr>
            <a:r>
              <a:rPr lang="es-CO" sz="2000" dirty="0">
                <a:solidFill>
                  <a:srgbClr val="252944"/>
                </a:solidFill>
                <a:sym typeface="Fira Sans Extra Condensed Medium"/>
              </a:rPr>
              <a:t>33,4%</a:t>
            </a:r>
            <a:endParaRPr lang="es-CO" sz="2400" dirty="0"/>
          </a:p>
        </p:txBody>
      </p:sp>
      <p:sp>
        <p:nvSpPr>
          <p:cNvPr id="21" name="CuadroTexto 20">
            <a:extLst>
              <a:ext uri="{FF2B5EF4-FFF2-40B4-BE49-F238E27FC236}">
                <a16:creationId xmlns:a16="http://schemas.microsoft.com/office/drawing/2014/main" id="{386E292D-F9B8-4ACB-AE4C-A22E368F4F0A}"/>
              </a:ext>
            </a:extLst>
          </p:cNvPr>
          <p:cNvSpPr txBox="1"/>
          <p:nvPr/>
        </p:nvSpPr>
        <p:spPr>
          <a:xfrm>
            <a:off x="3718318" y="2665565"/>
            <a:ext cx="2339355" cy="1077218"/>
          </a:xfrm>
          <a:prstGeom prst="rect">
            <a:avLst/>
          </a:prstGeom>
          <a:noFill/>
        </p:spPr>
        <p:txBody>
          <a:bodyPr wrap="square">
            <a:spAutoFit/>
          </a:bodyPr>
          <a:lstStyle/>
          <a:p>
            <a:pPr algn="ctr">
              <a:buClr>
                <a:schemeClr val="dk1"/>
              </a:buClr>
              <a:buSzPts val="1100"/>
            </a:pPr>
            <a:r>
              <a:rPr lang="es-CO" sz="2000" b="1" dirty="0">
                <a:solidFill>
                  <a:srgbClr val="252944"/>
                </a:solidFill>
                <a:sym typeface="Fira Sans Extra Condensed Medium"/>
              </a:rPr>
              <a:t>Cobranzas</a:t>
            </a:r>
          </a:p>
          <a:p>
            <a:pPr algn="ctr">
              <a:buClr>
                <a:schemeClr val="dk1"/>
              </a:buClr>
              <a:buSzPts val="1100"/>
            </a:pPr>
            <a:endParaRPr lang="es-CO" sz="400" dirty="0">
              <a:solidFill>
                <a:srgbClr val="252944"/>
              </a:solidFill>
              <a:sym typeface="Fira Sans Extra Condensed Medium"/>
            </a:endParaRPr>
          </a:p>
          <a:p>
            <a:pPr algn="ctr">
              <a:buClr>
                <a:schemeClr val="dk1"/>
              </a:buClr>
              <a:buSzPts val="1100"/>
            </a:pPr>
            <a:r>
              <a:rPr lang="es-CO" sz="2000" dirty="0">
                <a:solidFill>
                  <a:srgbClr val="252944"/>
                </a:solidFill>
                <a:sym typeface="Fira Sans Extra Condensed Medium"/>
              </a:rPr>
              <a:t>$5,9 Bll</a:t>
            </a:r>
          </a:p>
          <a:p>
            <a:pPr algn="ctr">
              <a:buClr>
                <a:schemeClr val="dk1"/>
              </a:buClr>
              <a:buSzPts val="1100"/>
            </a:pPr>
            <a:r>
              <a:rPr lang="es-CO" sz="2000" dirty="0">
                <a:solidFill>
                  <a:srgbClr val="252944"/>
                </a:solidFill>
                <a:sym typeface="Fira Sans Extra Condensed Medium"/>
              </a:rPr>
              <a:t>20,7%</a:t>
            </a:r>
            <a:endParaRPr lang="es-CO" sz="2400" dirty="0">
              <a:solidFill>
                <a:srgbClr val="252944"/>
              </a:solidFill>
            </a:endParaRPr>
          </a:p>
        </p:txBody>
      </p:sp>
      <p:sp>
        <p:nvSpPr>
          <p:cNvPr id="23" name="Google Shape;801;p31">
            <a:extLst>
              <a:ext uri="{FF2B5EF4-FFF2-40B4-BE49-F238E27FC236}">
                <a16:creationId xmlns:a16="http://schemas.microsoft.com/office/drawing/2014/main" id="{63F4D621-468A-40AC-AA66-4ABBED33D27F}"/>
              </a:ext>
            </a:extLst>
          </p:cNvPr>
          <p:cNvSpPr/>
          <p:nvPr/>
        </p:nvSpPr>
        <p:spPr>
          <a:xfrm>
            <a:off x="5034149" y="1622557"/>
            <a:ext cx="2483355" cy="1222895"/>
          </a:xfrm>
          <a:custGeom>
            <a:avLst/>
            <a:gdLst/>
            <a:ahLst/>
            <a:cxnLst/>
            <a:rect l="l" t="t" r="r" b="b"/>
            <a:pathLst>
              <a:path w="70188" h="68843" extrusionOk="0">
                <a:moveTo>
                  <a:pt x="35094" y="1"/>
                </a:moveTo>
                <a:cubicBezTo>
                  <a:pt x="33329" y="1"/>
                  <a:pt x="31564" y="674"/>
                  <a:pt x="30218" y="2019"/>
                </a:cubicBezTo>
                <a:lnTo>
                  <a:pt x="2691" y="29546"/>
                </a:lnTo>
                <a:cubicBezTo>
                  <a:pt x="0" y="32249"/>
                  <a:pt x="0" y="36607"/>
                  <a:pt x="2691" y="39297"/>
                </a:cubicBezTo>
                <a:lnTo>
                  <a:pt x="30218" y="66825"/>
                </a:lnTo>
                <a:cubicBezTo>
                  <a:pt x="31564" y="68170"/>
                  <a:pt x="33329" y="68843"/>
                  <a:pt x="35094" y="68843"/>
                </a:cubicBezTo>
                <a:cubicBezTo>
                  <a:pt x="36859" y="68843"/>
                  <a:pt x="38624" y="68170"/>
                  <a:pt x="39969" y="66825"/>
                </a:cubicBezTo>
                <a:lnTo>
                  <a:pt x="67497" y="39297"/>
                </a:lnTo>
                <a:cubicBezTo>
                  <a:pt x="70187" y="36607"/>
                  <a:pt x="70187" y="32249"/>
                  <a:pt x="67497" y="29546"/>
                </a:cubicBezTo>
                <a:lnTo>
                  <a:pt x="39969" y="2019"/>
                </a:lnTo>
                <a:cubicBezTo>
                  <a:pt x="38624" y="674"/>
                  <a:pt x="36859" y="1"/>
                  <a:pt x="35094" y="1"/>
                </a:cubicBezTo>
                <a:close/>
              </a:path>
            </a:pathLst>
          </a:custGeom>
          <a:solidFill>
            <a:srgbClr val="FFFFFF"/>
          </a:solidFill>
          <a:ln>
            <a:noFill/>
          </a:ln>
        </p:spPr>
        <p:txBody>
          <a:bodyPr spcFirstLastPara="1" wrap="square" lIns="121900" tIns="121900" rIns="121900" bIns="121900" anchor="ctr" anchorCtr="0">
            <a:noAutofit/>
          </a:bodyPr>
          <a:lstStyle/>
          <a:p>
            <a:pPr algn="ctr"/>
            <a:r>
              <a:rPr lang="es-CO" sz="1600" dirty="0">
                <a:solidFill>
                  <a:srgbClr val="434343"/>
                </a:solidFill>
                <a:latin typeface="Fira Sans Extra Condensed Medium"/>
                <a:ea typeface="Fira Sans Extra Condensed Medium"/>
                <a:cs typeface="Fira Sans Extra Condensed Medium"/>
                <a:sym typeface="Fira Sans Extra Condensed Medium"/>
              </a:rPr>
              <a:t>Meta $29,1 Bll</a:t>
            </a:r>
          </a:p>
          <a:p>
            <a:pPr algn="ctr"/>
            <a:r>
              <a:rPr lang="es-CO" sz="1600" dirty="0">
                <a:solidFill>
                  <a:srgbClr val="434343"/>
                </a:solidFill>
                <a:latin typeface="Fira Sans Extra Condensed Medium"/>
                <a:ea typeface="Fira Sans Extra Condensed Medium"/>
                <a:cs typeface="Fira Sans Extra Condensed Medium"/>
                <a:sym typeface="Fira Sans Extra Condensed Medium"/>
              </a:rPr>
              <a:t>Logrado: $28,2 Bll</a:t>
            </a:r>
          </a:p>
        </p:txBody>
      </p:sp>
      <p:sp>
        <p:nvSpPr>
          <p:cNvPr id="22" name="Rectángulo 21">
            <a:extLst>
              <a:ext uri="{FF2B5EF4-FFF2-40B4-BE49-F238E27FC236}">
                <a16:creationId xmlns:a16="http://schemas.microsoft.com/office/drawing/2014/main" id="{1EC33BF1-0D09-4258-9C43-EE066F1A66D3}"/>
              </a:ext>
            </a:extLst>
          </p:cNvPr>
          <p:cNvSpPr/>
          <p:nvPr/>
        </p:nvSpPr>
        <p:spPr>
          <a:xfrm>
            <a:off x="2411387" y="4108941"/>
            <a:ext cx="2382180" cy="169140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400"/>
          </a:p>
        </p:txBody>
      </p:sp>
      <p:sp>
        <p:nvSpPr>
          <p:cNvPr id="24" name="Rectángulo 23">
            <a:extLst>
              <a:ext uri="{FF2B5EF4-FFF2-40B4-BE49-F238E27FC236}">
                <a16:creationId xmlns:a16="http://schemas.microsoft.com/office/drawing/2014/main" id="{8ABA1550-307D-4C7B-B919-0A0ED899D6E1}"/>
              </a:ext>
            </a:extLst>
          </p:cNvPr>
          <p:cNvSpPr/>
          <p:nvPr/>
        </p:nvSpPr>
        <p:spPr>
          <a:xfrm>
            <a:off x="2678391" y="4353796"/>
            <a:ext cx="1779654" cy="1138773"/>
          </a:xfrm>
          <a:prstGeom prst="rect">
            <a:avLst/>
          </a:prstGeom>
        </p:spPr>
        <p:txBody>
          <a:bodyPr wrap="none">
            <a:spAutoFit/>
          </a:bodyPr>
          <a:lstStyle/>
          <a:p>
            <a:pPr algn="ctr">
              <a:buClr>
                <a:schemeClr val="dk1"/>
              </a:buClr>
              <a:buSzPts val="1100"/>
            </a:pPr>
            <a:r>
              <a:rPr lang="es-CO" sz="2000" b="1" dirty="0">
                <a:solidFill>
                  <a:srgbClr val="252944"/>
                </a:solidFill>
                <a:sym typeface="Fira Sans Extra Condensed Medium"/>
              </a:rPr>
              <a:t>Fiscalización</a:t>
            </a:r>
          </a:p>
          <a:p>
            <a:pPr algn="ctr">
              <a:buClr>
                <a:schemeClr val="dk1"/>
              </a:buClr>
              <a:buSzPts val="1100"/>
            </a:pPr>
            <a:endParaRPr lang="es-CO" sz="400" dirty="0">
              <a:solidFill>
                <a:srgbClr val="252944"/>
              </a:solidFill>
              <a:sym typeface="Fira Sans Extra Condensed Medium"/>
            </a:endParaRPr>
          </a:p>
          <a:p>
            <a:pPr algn="ctr">
              <a:buClr>
                <a:schemeClr val="dk1"/>
              </a:buClr>
              <a:buSzPts val="1100"/>
            </a:pPr>
            <a:r>
              <a:rPr lang="es-CO" sz="2000" dirty="0">
                <a:solidFill>
                  <a:srgbClr val="252944"/>
                </a:solidFill>
                <a:sym typeface="Fira Sans Extra Condensed Medium"/>
              </a:rPr>
              <a:t>$1,0 Bll</a:t>
            </a:r>
          </a:p>
          <a:p>
            <a:pPr algn="ctr">
              <a:buClr>
                <a:schemeClr val="dk1"/>
              </a:buClr>
              <a:buSzPts val="1100"/>
            </a:pPr>
            <a:r>
              <a:rPr lang="es-CO" sz="2000" dirty="0">
                <a:solidFill>
                  <a:srgbClr val="252944"/>
                </a:solidFill>
                <a:sym typeface="Fira Sans Extra Condensed Medium"/>
              </a:rPr>
              <a:t>3,7</a:t>
            </a:r>
            <a:r>
              <a:rPr lang="es-CO" sz="2400" dirty="0">
                <a:solidFill>
                  <a:srgbClr val="252944"/>
                </a:solidFill>
                <a:sym typeface="Fira Sans Extra Condensed Medium"/>
              </a:rPr>
              <a:t>%</a:t>
            </a:r>
          </a:p>
        </p:txBody>
      </p:sp>
      <p:sp>
        <p:nvSpPr>
          <p:cNvPr id="25" name="Rectángulo 24">
            <a:extLst>
              <a:ext uri="{FF2B5EF4-FFF2-40B4-BE49-F238E27FC236}">
                <a16:creationId xmlns:a16="http://schemas.microsoft.com/office/drawing/2014/main" id="{FB7CC92A-BB91-403A-B821-247122C4B4BD}"/>
              </a:ext>
            </a:extLst>
          </p:cNvPr>
          <p:cNvSpPr/>
          <p:nvPr/>
        </p:nvSpPr>
        <p:spPr>
          <a:xfrm>
            <a:off x="5130366" y="4108940"/>
            <a:ext cx="2382180" cy="169140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400"/>
          </a:p>
        </p:txBody>
      </p:sp>
      <p:sp>
        <p:nvSpPr>
          <p:cNvPr id="26" name="Rectángulo 25">
            <a:extLst>
              <a:ext uri="{FF2B5EF4-FFF2-40B4-BE49-F238E27FC236}">
                <a16:creationId xmlns:a16="http://schemas.microsoft.com/office/drawing/2014/main" id="{FFC50320-2108-4F0C-A472-DE7BFBA9F6AC}"/>
              </a:ext>
            </a:extLst>
          </p:cNvPr>
          <p:cNvSpPr/>
          <p:nvPr/>
        </p:nvSpPr>
        <p:spPr>
          <a:xfrm>
            <a:off x="5259043" y="4243719"/>
            <a:ext cx="2244374" cy="1446550"/>
          </a:xfrm>
          <a:prstGeom prst="rect">
            <a:avLst/>
          </a:prstGeom>
        </p:spPr>
        <p:txBody>
          <a:bodyPr wrap="square">
            <a:spAutoFit/>
          </a:bodyPr>
          <a:lstStyle/>
          <a:p>
            <a:pPr algn="ctr">
              <a:buClr>
                <a:schemeClr val="dk1"/>
              </a:buClr>
              <a:buSzPts val="1100"/>
            </a:pPr>
            <a:r>
              <a:rPr lang="es-CO" sz="2000" b="1" dirty="0">
                <a:solidFill>
                  <a:srgbClr val="252944"/>
                </a:solidFill>
                <a:sym typeface="Fira Sans Extra Condensed Medium"/>
              </a:rPr>
              <a:t>Formalización Tributaria</a:t>
            </a:r>
          </a:p>
          <a:p>
            <a:pPr algn="ctr">
              <a:buClr>
                <a:schemeClr val="dk1"/>
              </a:buClr>
              <a:buSzPts val="1100"/>
            </a:pPr>
            <a:endParaRPr lang="es-CO" sz="400" dirty="0">
              <a:solidFill>
                <a:srgbClr val="252944"/>
              </a:solidFill>
              <a:sym typeface="Fira Sans Extra Condensed Medium"/>
            </a:endParaRPr>
          </a:p>
          <a:p>
            <a:pPr algn="ctr">
              <a:buClr>
                <a:schemeClr val="dk1"/>
              </a:buClr>
              <a:buSzPts val="1100"/>
            </a:pPr>
            <a:r>
              <a:rPr lang="es-CO" sz="2000" dirty="0">
                <a:solidFill>
                  <a:srgbClr val="252944"/>
                </a:solidFill>
                <a:sym typeface="Fira Sans Extra Condensed Medium"/>
              </a:rPr>
              <a:t>$0,14 Bll</a:t>
            </a:r>
          </a:p>
          <a:p>
            <a:pPr algn="ctr">
              <a:buClr>
                <a:schemeClr val="dk1"/>
              </a:buClr>
              <a:buSzPts val="1100"/>
            </a:pPr>
            <a:r>
              <a:rPr lang="es-CO" sz="2000" dirty="0">
                <a:solidFill>
                  <a:srgbClr val="252944"/>
                </a:solidFill>
                <a:sym typeface="Fira Sans Extra Condensed Medium"/>
              </a:rPr>
              <a:t>0,5</a:t>
            </a:r>
            <a:r>
              <a:rPr lang="es-CO" sz="2400" dirty="0">
                <a:solidFill>
                  <a:srgbClr val="252944"/>
                </a:solidFill>
                <a:sym typeface="Fira Sans Extra Condensed Medium"/>
              </a:rPr>
              <a:t>%</a:t>
            </a:r>
          </a:p>
        </p:txBody>
      </p:sp>
      <p:sp>
        <p:nvSpPr>
          <p:cNvPr id="27" name="Rectángulo 26">
            <a:extLst>
              <a:ext uri="{FF2B5EF4-FFF2-40B4-BE49-F238E27FC236}">
                <a16:creationId xmlns:a16="http://schemas.microsoft.com/office/drawing/2014/main" id="{FF29727A-8FD2-4C50-BB1E-559981140011}"/>
              </a:ext>
            </a:extLst>
          </p:cNvPr>
          <p:cNvSpPr/>
          <p:nvPr/>
        </p:nvSpPr>
        <p:spPr>
          <a:xfrm>
            <a:off x="7864628" y="4108940"/>
            <a:ext cx="2382180" cy="169140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2400"/>
          </a:p>
        </p:txBody>
      </p:sp>
      <p:sp>
        <p:nvSpPr>
          <p:cNvPr id="28" name="Rectángulo 27">
            <a:extLst>
              <a:ext uri="{FF2B5EF4-FFF2-40B4-BE49-F238E27FC236}">
                <a16:creationId xmlns:a16="http://schemas.microsoft.com/office/drawing/2014/main" id="{1926E17F-AC5B-4C58-87DD-7DD6AE8B497B}"/>
              </a:ext>
            </a:extLst>
          </p:cNvPr>
          <p:cNvSpPr/>
          <p:nvPr/>
        </p:nvSpPr>
        <p:spPr>
          <a:xfrm>
            <a:off x="7739701" y="4353795"/>
            <a:ext cx="2382180" cy="1446550"/>
          </a:xfrm>
          <a:prstGeom prst="rect">
            <a:avLst/>
          </a:prstGeom>
        </p:spPr>
        <p:txBody>
          <a:bodyPr wrap="square">
            <a:spAutoFit/>
          </a:bodyPr>
          <a:lstStyle/>
          <a:p>
            <a:pPr algn="ctr">
              <a:buClr>
                <a:schemeClr val="dk1"/>
              </a:buClr>
              <a:buSzPts val="1100"/>
            </a:pPr>
            <a:r>
              <a:rPr lang="es-CO" sz="2000" b="1" dirty="0">
                <a:solidFill>
                  <a:srgbClr val="252944"/>
                </a:solidFill>
                <a:sym typeface="Fira Sans Extra Condensed Medium"/>
              </a:rPr>
              <a:t>Factura Electrónica</a:t>
            </a:r>
          </a:p>
          <a:p>
            <a:pPr algn="ctr">
              <a:buClr>
                <a:schemeClr val="dk1"/>
              </a:buClr>
              <a:buSzPts val="1100"/>
            </a:pPr>
            <a:endParaRPr lang="es-CO" sz="400" dirty="0">
              <a:solidFill>
                <a:srgbClr val="252944"/>
              </a:solidFill>
              <a:sym typeface="Fira Sans Extra Condensed Medium"/>
            </a:endParaRPr>
          </a:p>
          <a:p>
            <a:pPr algn="ctr">
              <a:buClr>
                <a:schemeClr val="dk1"/>
              </a:buClr>
              <a:buSzPts val="1100"/>
            </a:pPr>
            <a:r>
              <a:rPr lang="es-CO" sz="2000" dirty="0">
                <a:solidFill>
                  <a:srgbClr val="252944"/>
                </a:solidFill>
                <a:sym typeface="Fira Sans Extra Condensed Medium"/>
              </a:rPr>
              <a:t>$2,5 Bll</a:t>
            </a:r>
          </a:p>
          <a:p>
            <a:pPr algn="ctr">
              <a:buClr>
                <a:schemeClr val="dk1"/>
              </a:buClr>
              <a:buSzPts val="1100"/>
            </a:pPr>
            <a:r>
              <a:rPr lang="es-CO" sz="2000" dirty="0">
                <a:solidFill>
                  <a:srgbClr val="252944"/>
                </a:solidFill>
                <a:sym typeface="Fira Sans Extra Condensed Medium"/>
              </a:rPr>
              <a:t>18,9</a:t>
            </a:r>
            <a:r>
              <a:rPr lang="es-CO" sz="2400" dirty="0">
                <a:solidFill>
                  <a:srgbClr val="252944"/>
                </a:solidFill>
                <a:sym typeface="Fira Sans Extra Condensed Medium"/>
              </a:rPr>
              <a:t>%</a:t>
            </a:r>
          </a:p>
        </p:txBody>
      </p:sp>
    </p:spTree>
    <p:extLst>
      <p:ext uri="{BB962C8B-B14F-4D97-AF65-F5344CB8AC3E}">
        <p14:creationId xmlns:p14="http://schemas.microsoft.com/office/powerpoint/2010/main" val="3538555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A01DCDF-78C7-94CC-A688-228092DDE142}"/>
              </a:ext>
            </a:extLst>
          </p:cNvPr>
          <p:cNvSpPr txBox="1"/>
          <p:nvPr/>
        </p:nvSpPr>
        <p:spPr>
          <a:xfrm>
            <a:off x="677718" y="1994738"/>
            <a:ext cx="4359594" cy="3046988"/>
          </a:xfrm>
          <a:prstGeom prst="rect">
            <a:avLst/>
          </a:prstGeom>
          <a:noFill/>
        </p:spPr>
        <p:txBody>
          <a:bodyPr wrap="square" rtlCol="0">
            <a:spAutoFit/>
          </a:bodyPr>
          <a:lstStyle/>
          <a:p>
            <a:r>
              <a:rPr lang="es-MX" sz="2400" b="1" dirty="0">
                <a:solidFill>
                  <a:srgbClr val="252944"/>
                </a:solidFill>
              </a:rPr>
              <a:t>Proyección PIB 2026 a precios corrientes:</a:t>
            </a:r>
          </a:p>
          <a:p>
            <a:r>
              <a:rPr lang="es-MX" sz="2400" b="1" dirty="0">
                <a:solidFill>
                  <a:srgbClr val="252944"/>
                </a:solidFill>
              </a:rPr>
              <a:t> $1929.4 billones (MFMP 2025)</a:t>
            </a:r>
            <a:r>
              <a:rPr lang="es-MX" sz="2400" dirty="0"/>
              <a:t>. </a:t>
            </a:r>
          </a:p>
          <a:p>
            <a:endParaRPr lang="es-MX" sz="2400" b="1" dirty="0">
              <a:solidFill>
                <a:srgbClr val="252944"/>
              </a:solidFill>
            </a:endParaRPr>
          </a:p>
          <a:p>
            <a:r>
              <a:rPr lang="es-MX" sz="2400" b="1" dirty="0">
                <a:solidFill>
                  <a:srgbClr val="252944"/>
                </a:solidFill>
              </a:rPr>
              <a:t>1 punto del del PIB 2026 = </a:t>
            </a:r>
          </a:p>
          <a:p>
            <a:r>
              <a:rPr lang="es-MX" sz="2400" b="1" dirty="0">
                <a:solidFill>
                  <a:srgbClr val="252944"/>
                </a:solidFill>
              </a:rPr>
              <a:t>19,2 billones.</a:t>
            </a:r>
            <a:br>
              <a:rPr lang="es-MX" sz="2400" b="1" dirty="0">
                <a:solidFill>
                  <a:srgbClr val="252944"/>
                </a:solidFill>
              </a:rPr>
            </a:br>
            <a:endParaRPr lang="es-MX" sz="2400" b="1" dirty="0">
              <a:solidFill>
                <a:srgbClr val="252944"/>
              </a:solidFill>
            </a:endParaRPr>
          </a:p>
        </p:txBody>
      </p:sp>
      <p:pic>
        <p:nvPicPr>
          <p:cNvPr id="8" name="Gráfico 7" descr="Impuestos contorno">
            <a:extLst>
              <a:ext uri="{FF2B5EF4-FFF2-40B4-BE49-F238E27FC236}">
                <a16:creationId xmlns:a16="http://schemas.microsoft.com/office/drawing/2014/main" id="{0F749145-50F0-B374-64A9-5F622168588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130333" y="1171245"/>
            <a:ext cx="712347" cy="712347"/>
          </a:xfrm>
          <a:prstGeom prst="rect">
            <a:avLst/>
          </a:prstGeom>
        </p:spPr>
      </p:pic>
      <p:pic>
        <p:nvPicPr>
          <p:cNvPr id="13" name="Gráfico 12" descr="Etiqueta contorno">
            <a:extLst>
              <a:ext uri="{FF2B5EF4-FFF2-40B4-BE49-F238E27FC236}">
                <a16:creationId xmlns:a16="http://schemas.microsoft.com/office/drawing/2014/main" id="{53074321-5B0A-6BC0-EDA1-FC77293F498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156881" y="2335264"/>
            <a:ext cx="685798" cy="685798"/>
          </a:xfrm>
          <a:prstGeom prst="rect">
            <a:avLst/>
          </a:prstGeom>
        </p:spPr>
      </p:pic>
      <p:sp>
        <p:nvSpPr>
          <p:cNvPr id="14" name="CuadroTexto 13">
            <a:extLst>
              <a:ext uri="{FF2B5EF4-FFF2-40B4-BE49-F238E27FC236}">
                <a16:creationId xmlns:a16="http://schemas.microsoft.com/office/drawing/2014/main" id="{B75F854D-5B64-3F49-D731-3AF87676059D}"/>
              </a:ext>
            </a:extLst>
          </p:cNvPr>
          <p:cNvSpPr txBox="1"/>
          <p:nvPr/>
        </p:nvSpPr>
        <p:spPr>
          <a:xfrm>
            <a:off x="5790404" y="2265391"/>
            <a:ext cx="6316514" cy="769441"/>
          </a:xfrm>
          <a:prstGeom prst="rect">
            <a:avLst/>
          </a:prstGeom>
          <a:noFill/>
        </p:spPr>
        <p:txBody>
          <a:bodyPr wrap="square" rtlCol="0">
            <a:spAutoFit/>
          </a:bodyPr>
          <a:lstStyle/>
          <a:p>
            <a:r>
              <a:rPr lang="es-MX" sz="2200" b="1" dirty="0"/>
              <a:t>Recaudo neto IVA interno: $77,1 billones</a:t>
            </a:r>
          </a:p>
          <a:p>
            <a:r>
              <a:rPr lang="es-MX" sz="2200" dirty="0">
                <a:solidFill>
                  <a:srgbClr val="252944"/>
                </a:solidFill>
              </a:rPr>
              <a:t>25.6% del recaudo total</a:t>
            </a:r>
          </a:p>
        </p:txBody>
      </p:sp>
      <p:pic>
        <p:nvPicPr>
          <p:cNvPr id="16" name="Gráfico 15" descr="Monedas con relleno sólido">
            <a:extLst>
              <a:ext uri="{FF2B5EF4-FFF2-40B4-BE49-F238E27FC236}">
                <a16:creationId xmlns:a16="http://schemas.microsoft.com/office/drawing/2014/main" id="{C6235D88-523A-05F4-1DFA-CFE075FDB3D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130333" y="3223665"/>
            <a:ext cx="685798" cy="685798"/>
          </a:xfrm>
          <a:prstGeom prst="rect">
            <a:avLst/>
          </a:prstGeom>
        </p:spPr>
      </p:pic>
      <p:sp>
        <p:nvSpPr>
          <p:cNvPr id="17" name="CuadroTexto 16">
            <a:extLst>
              <a:ext uri="{FF2B5EF4-FFF2-40B4-BE49-F238E27FC236}">
                <a16:creationId xmlns:a16="http://schemas.microsoft.com/office/drawing/2014/main" id="{7E1F8E09-EF34-6685-8A3A-BBDA3D31FC5B}"/>
              </a:ext>
            </a:extLst>
          </p:cNvPr>
          <p:cNvSpPr txBox="1"/>
          <p:nvPr/>
        </p:nvSpPr>
        <p:spPr>
          <a:xfrm>
            <a:off x="5790404" y="3144154"/>
            <a:ext cx="5678157" cy="769441"/>
          </a:xfrm>
          <a:prstGeom prst="rect">
            <a:avLst/>
          </a:prstGeom>
          <a:noFill/>
        </p:spPr>
        <p:txBody>
          <a:bodyPr wrap="square" rtlCol="0">
            <a:spAutoFit/>
          </a:bodyPr>
          <a:lstStyle/>
          <a:p>
            <a:r>
              <a:rPr lang="es-MX" sz="2200" b="1" dirty="0"/>
              <a:t>Recaudo Renta: $147,4 billones</a:t>
            </a:r>
          </a:p>
          <a:p>
            <a:r>
              <a:rPr lang="es-CO" sz="2200" dirty="0"/>
              <a:t>49% del recaudo total</a:t>
            </a:r>
            <a:endParaRPr lang="es-MX" sz="2200" dirty="0">
              <a:solidFill>
                <a:srgbClr val="252944"/>
              </a:solidFill>
            </a:endParaRPr>
          </a:p>
        </p:txBody>
      </p:sp>
      <p:pic>
        <p:nvPicPr>
          <p:cNvPr id="19" name="Gráfico 18" descr="Globo terrestre contorno">
            <a:extLst>
              <a:ext uri="{FF2B5EF4-FFF2-40B4-BE49-F238E27FC236}">
                <a16:creationId xmlns:a16="http://schemas.microsoft.com/office/drawing/2014/main" id="{12E7F72D-3BE6-A7FD-EFB7-9EBDFC7A4FE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074672" y="4166342"/>
            <a:ext cx="685798" cy="685798"/>
          </a:xfrm>
          <a:prstGeom prst="rect">
            <a:avLst/>
          </a:prstGeom>
        </p:spPr>
      </p:pic>
      <p:sp>
        <p:nvSpPr>
          <p:cNvPr id="20" name="CuadroTexto 19">
            <a:extLst>
              <a:ext uri="{FF2B5EF4-FFF2-40B4-BE49-F238E27FC236}">
                <a16:creationId xmlns:a16="http://schemas.microsoft.com/office/drawing/2014/main" id="{5D414A5C-F30F-6572-5FC5-DDC64BF52523}"/>
              </a:ext>
            </a:extLst>
          </p:cNvPr>
          <p:cNvSpPr txBox="1"/>
          <p:nvPr/>
        </p:nvSpPr>
        <p:spPr>
          <a:xfrm>
            <a:off x="5760470" y="4059875"/>
            <a:ext cx="5948817" cy="769441"/>
          </a:xfrm>
          <a:prstGeom prst="rect">
            <a:avLst/>
          </a:prstGeom>
          <a:noFill/>
        </p:spPr>
        <p:txBody>
          <a:bodyPr wrap="square" rtlCol="0">
            <a:spAutoFit/>
          </a:bodyPr>
          <a:lstStyle/>
          <a:p>
            <a:r>
              <a:rPr lang="es-MX" sz="2200" b="1" dirty="0"/>
              <a:t>Recaudo Aduanas 2024: $43.7 billones </a:t>
            </a:r>
          </a:p>
          <a:p>
            <a:r>
              <a:rPr lang="es-MX" sz="2200" dirty="0"/>
              <a:t>14.5% del recaudo total</a:t>
            </a:r>
            <a:endParaRPr lang="es-MX" sz="2200" dirty="0">
              <a:solidFill>
                <a:srgbClr val="252944"/>
              </a:solidFill>
            </a:endParaRPr>
          </a:p>
        </p:txBody>
      </p:sp>
      <p:pic>
        <p:nvPicPr>
          <p:cNvPr id="22" name="Gráfico 21" descr="Banco contorno">
            <a:extLst>
              <a:ext uri="{FF2B5EF4-FFF2-40B4-BE49-F238E27FC236}">
                <a16:creationId xmlns:a16="http://schemas.microsoft.com/office/drawing/2014/main" id="{A7B891E1-C9BB-F0B6-C9B0-12DC4742371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130333" y="5040739"/>
            <a:ext cx="776032" cy="776032"/>
          </a:xfrm>
          <a:prstGeom prst="rect">
            <a:avLst/>
          </a:prstGeom>
        </p:spPr>
      </p:pic>
      <p:sp>
        <p:nvSpPr>
          <p:cNvPr id="23" name="CuadroTexto 22">
            <a:extLst>
              <a:ext uri="{FF2B5EF4-FFF2-40B4-BE49-F238E27FC236}">
                <a16:creationId xmlns:a16="http://schemas.microsoft.com/office/drawing/2014/main" id="{E87F397F-BA84-9955-727F-4F519A87E415}"/>
              </a:ext>
            </a:extLst>
          </p:cNvPr>
          <p:cNvSpPr txBox="1"/>
          <p:nvPr/>
        </p:nvSpPr>
        <p:spPr>
          <a:xfrm>
            <a:off x="5790404" y="4987158"/>
            <a:ext cx="4442592" cy="769441"/>
          </a:xfrm>
          <a:prstGeom prst="rect">
            <a:avLst/>
          </a:prstGeom>
          <a:noFill/>
        </p:spPr>
        <p:txBody>
          <a:bodyPr wrap="square" rtlCol="0">
            <a:spAutoFit/>
          </a:bodyPr>
          <a:lstStyle/>
          <a:p>
            <a:r>
              <a:rPr lang="es-MX" sz="2200" b="1" dirty="0"/>
              <a:t>Resto: $32.3 billones</a:t>
            </a:r>
          </a:p>
          <a:p>
            <a:r>
              <a:rPr lang="es-MX" sz="2200" dirty="0"/>
              <a:t>10.7% del recaudo total</a:t>
            </a:r>
            <a:endParaRPr lang="es-MX" sz="2200" dirty="0">
              <a:solidFill>
                <a:srgbClr val="252944"/>
              </a:solidFill>
            </a:endParaRPr>
          </a:p>
        </p:txBody>
      </p:sp>
      <p:sp>
        <p:nvSpPr>
          <p:cNvPr id="5" name="CuadroTexto 4">
            <a:extLst>
              <a:ext uri="{FF2B5EF4-FFF2-40B4-BE49-F238E27FC236}">
                <a16:creationId xmlns:a16="http://schemas.microsoft.com/office/drawing/2014/main" id="{0F6D1637-ACF4-8F87-5525-5CB9AF06519A}"/>
              </a:ext>
            </a:extLst>
          </p:cNvPr>
          <p:cNvSpPr txBox="1"/>
          <p:nvPr/>
        </p:nvSpPr>
        <p:spPr>
          <a:xfrm>
            <a:off x="1538705" y="244963"/>
            <a:ext cx="10102835" cy="707886"/>
          </a:xfrm>
          <a:prstGeom prst="rect">
            <a:avLst/>
          </a:prstGeom>
          <a:noFill/>
        </p:spPr>
        <p:txBody>
          <a:bodyPr wrap="square" rtlCol="0">
            <a:spAutoFit/>
          </a:bodyPr>
          <a:lstStyle/>
          <a:p>
            <a:r>
              <a:rPr lang="es-ES_tradnl" sz="4000" b="1" dirty="0">
                <a:solidFill>
                  <a:srgbClr val="002060"/>
                </a:solidFill>
                <a:latin typeface="Arial" panose="020B0604020202020204" pitchFamily="34" charset="0"/>
                <a:cs typeface="Arial" panose="020B0604020202020204" pitchFamily="34" charset="0"/>
              </a:rPr>
              <a:t>Expectativas de recaudo para 2026</a:t>
            </a:r>
          </a:p>
        </p:txBody>
      </p:sp>
      <p:sp>
        <p:nvSpPr>
          <p:cNvPr id="18" name="CuadroTexto 17">
            <a:extLst>
              <a:ext uri="{FF2B5EF4-FFF2-40B4-BE49-F238E27FC236}">
                <a16:creationId xmlns:a16="http://schemas.microsoft.com/office/drawing/2014/main" id="{8F140297-DD05-BFEC-5050-543512223F3C}"/>
              </a:ext>
            </a:extLst>
          </p:cNvPr>
          <p:cNvSpPr txBox="1"/>
          <p:nvPr/>
        </p:nvSpPr>
        <p:spPr>
          <a:xfrm>
            <a:off x="5842679" y="1187574"/>
            <a:ext cx="5440363" cy="707886"/>
          </a:xfrm>
          <a:prstGeom prst="rect">
            <a:avLst/>
          </a:prstGeom>
          <a:noFill/>
        </p:spPr>
        <p:txBody>
          <a:bodyPr wrap="square" rtlCol="0">
            <a:spAutoFit/>
          </a:bodyPr>
          <a:lstStyle/>
          <a:p>
            <a:r>
              <a:rPr lang="es-MX" sz="2000" b="1" dirty="0"/>
              <a:t>Recaudo neto: $300,5 billones</a:t>
            </a:r>
          </a:p>
          <a:p>
            <a:endParaRPr lang="es-CO" sz="2000" dirty="0"/>
          </a:p>
        </p:txBody>
      </p:sp>
      <p:sp>
        <p:nvSpPr>
          <p:cNvPr id="21" name="CuadroTexto 20">
            <a:extLst>
              <a:ext uri="{FF2B5EF4-FFF2-40B4-BE49-F238E27FC236}">
                <a16:creationId xmlns:a16="http://schemas.microsoft.com/office/drawing/2014/main" id="{C2E267C2-8894-2BC7-A4B5-6E13FF0FA92B}"/>
              </a:ext>
            </a:extLst>
          </p:cNvPr>
          <p:cNvSpPr txBox="1"/>
          <p:nvPr/>
        </p:nvSpPr>
        <p:spPr>
          <a:xfrm>
            <a:off x="5173990" y="1876708"/>
            <a:ext cx="6269286" cy="338554"/>
          </a:xfrm>
          <a:prstGeom prst="rect">
            <a:avLst/>
          </a:prstGeom>
          <a:noFill/>
        </p:spPr>
        <p:txBody>
          <a:bodyPr wrap="square" rtlCol="0">
            <a:spAutoFit/>
          </a:bodyPr>
          <a:lstStyle/>
          <a:p>
            <a:r>
              <a:rPr lang="es-MX" sz="1600" b="1" dirty="0">
                <a:solidFill>
                  <a:schemeClr val="accent5">
                    <a:lumMod val="75000"/>
                  </a:schemeClr>
                </a:solidFill>
              </a:rPr>
              <a:t>De los cuales:</a:t>
            </a:r>
            <a:endParaRPr lang="es-MX" sz="1600" dirty="0">
              <a:solidFill>
                <a:schemeClr val="accent5">
                  <a:lumMod val="75000"/>
                </a:schemeClr>
              </a:solidFill>
            </a:endParaRPr>
          </a:p>
        </p:txBody>
      </p:sp>
    </p:spTree>
    <p:extLst>
      <p:ext uri="{BB962C8B-B14F-4D97-AF65-F5344CB8AC3E}">
        <p14:creationId xmlns:p14="http://schemas.microsoft.com/office/powerpoint/2010/main" val="10918296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816429" y="1326126"/>
            <a:ext cx="11054442" cy="4770537"/>
          </a:xfrm>
          <a:prstGeom prst="rect">
            <a:avLst/>
          </a:prstGeom>
          <a:noFill/>
        </p:spPr>
        <p:txBody>
          <a:bodyPr wrap="square" rtlCol="0">
            <a:spAutoFit/>
          </a:bodyPr>
          <a:lstStyle/>
          <a:p>
            <a:pPr marL="342900" indent="-342900">
              <a:buFont typeface="Wingdings" panose="05000000000000000000" pitchFamily="2" charset="2"/>
              <a:buChar char="ü"/>
            </a:pPr>
            <a:r>
              <a:rPr lang="es-ES" sz="1900" b="1" dirty="0"/>
              <a:t>Convenio DIAN-UIAF </a:t>
            </a:r>
          </a:p>
          <a:p>
            <a:pPr marL="342900" indent="-342900">
              <a:buFont typeface="Wingdings" panose="05000000000000000000" pitchFamily="2" charset="2"/>
              <a:buChar char="ü"/>
            </a:pPr>
            <a:endParaRPr lang="es-ES" sz="1900" b="1" dirty="0"/>
          </a:p>
          <a:p>
            <a:pPr marL="342900" indent="-342900">
              <a:buFont typeface="Wingdings" panose="05000000000000000000" pitchFamily="2" charset="2"/>
              <a:buChar char="ü"/>
            </a:pPr>
            <a:r>
              <a:rPr lang="es-ES" sz="1900" b="1" dirty="0"/>
              <a:t>Articulación de insumos para las investigaciones que se adelanten por parte de las áreas misionales en materia de fiscalización tributaria, aduanera y cambiaria (TAC).</a:t>
            </a:r>
          </a:p>
          <a:p>
            <a:pPr marL="342900" indent="-342900">
              <a:buFont typeface="Wingdings" panose="05000000000000000000" pitchFamily="2" charset="2"/>
              <a:buChar char="ü"/>
            </a:pPr>
            <a:endParaRPr lang="es-ES" sz="1900" b="1" dirty="0"/>
          </a:p>
          <a:p>
            <a:pPr marL="342900" indent="-342900">
              <a:buFont typeface="Wingdings" panose="05000000000000000000" pitchFamily="2" charset="2"/>
              <a:buChar char="ü"/>
            </a:pPr>
            <a:r>
              <a:rPr lang="es-ES" sz="1900" b="1" dirty="0"/>
              <a:t>Consolidar la Modernización de la DIAN</a:t>
            </a:r>
          </a:p>
          <a:p>
            <a:pPr marL="342900" indent="-342900">
              <a:buFont typeface="Wingdings" panose="05000000000000000000" pitchFamily="2" charset="2"/>
              <a:buChar char="ü"/>
            </a:pPr>
            <a:endParaRPr lang="es-ES" sz="1900" b="1" dirty="0"/>
          </a:p>
          <a:p>
            <a:pPr marL="342900" indent="-342900">
              <a:buFont typeface="Wingdings" panose="05000000000000000000" pitchFamily="2" charset="2"/>
              <a:buChar char="ü"/>
            </a:pPr>
            <a:r>
              <a:rPr lang="es-ES" sz="1900" b="1" dirty="0"/>
              <a:t>Gestión de ingresos y sanciones en actividades para las que tendremos más información (</a:t>
            </a:r>
            <a:r>
              <a:rPr lang="es-ES" sz="1900" b="1" dirty="0" err="1"/>
              <a:t>criptoactivos</a:t>
            </a:r>
            <a:r>
              <a:rPr lang="es-ES" sz="1900" b="1" dirty="0"/>
              <a:t>, e-</a:t>
            </a:r>
            <a:r>
              <a:rPr lang="es-ES" sz="1900" b="1" dirty="0" err="1"/>
              <a:t>commerce</a:t>
            </a:r>
            <a:r>
              <a:rPr lang="es-ES" sz="1900" b="1" dirty="0"/>
              <a:t>, activos en el exterior y precios de transferencia, </a:t>
            </a:r>
            <a:r>
              <a:rPr lang="es-ES" sz="1900" b="1" dirty="0" err="1"/>
              <a:t>ECEs</a:t>
            </a:r>
            <a:r>
              <a:rPr lang="es-ES" sz="1900" b="1" dirty="0"/>
              <a:t>).</a:t>
            </a:r>
          </a:p>
          <a:p>
            <a:pPr marL="342900" indent="-342900">
              <a:buFont typeface="Wingdings" panose="05000000000000000000" pitchFamily="2" charset="2"/>
              <a:buChar char="ü"/>
            </a:pPr>
            <a:endParaRPr lang="es-ES" sz="1900" b="1" dirty="0"/>
          </a:p>
          <a:p>
            <a:pPr marL="342900" indent="-342900">
              <a:buFont typeface="Wingdings" panose="05000000000000000000" pitchFamily="2" charset="2"/>
              <a:buChar char="ü"/>
            </a:pPr>
            <a:r>
              <a:rPr lang="es-ES" sz="1900" b="1" dirty="0"/>
              <a:t>Incremento de las acciones de control derivado de la ampliación de la planta de personal.</a:t>
            </a:r>
          </a:p>
          <a:p>
            <a:pPr marL="342900" indent="-342900">
              <a:buFont typeface="Wingdings" panose="05000000000000000000" pitchFamily="2" charset="2"/>
              <a:buChar char="ü"/>
            </a:pPr>
            <a:endParaRPr lang="es-ES" sz="1900" b="1" dirty="0"/>
          </a:p>
          <a:p>
            <a:pPr marL="342900" indent="-342900">
              <a:buFont typeface="Wingdings" panose="05000000000000000000" pitchFamily="2" charset="2"/>
              <a:buChar char="ü"/>
            </a:pPr>
            <a:r>
              <a:rPr lang="es-ES" sz="1900" b="1" dirty="0"/>
              <a:t>Fortalecimiento de convenios interinstitucionales encaminados a tener más y mejor información (</a:t>
            </a:r>
            <a:r>
              <a:rPr lang="es-ES" sz="1900" b="1" dirty="0" err="1"/>
              <a:t>Supersociedades</a:t>
            </a:r>
            <a:r>
              <a:rPr lang="es-ES" sz="1900" b="1" dirty="0"/>
              <a:t>, UGPP, Ministerio de Salud).</a:t>
            </a:r>
          </a:p>
          <a:p>
            <a:pPr marL="342900" indent="-342900">
              <a:buFont typeface="Wingdings" panose="05000000000000000000" pitchFamily="2" charset="2"/>
              <a:buChar char="ü"/>
            </a:pPr>
            <a:endParaRPr lang="es-ES" sz="1900" b="1" dirty="0"/>
          </a:p>
          <a:p>
            <a:pPr marL="342900" indent="-342900">
              <a:buFont typeface="Wingdings" panose="05000000000000000000" pitchFamily="2" charset="2"/>
              <a:buChar char="ü"/>
            </a:pPr>
            <a:r>
              <a:rPr lang="es-ES" sz="1900" b="1" dirty="0"/>
              <a:t>Control efectivo de importaciones temporales y monitoreo a los pagos de UTS y </a:t>
            </a:r>
            <a:r>
              <a:rPr lang="es-ES" sz="1900" b="1" dirty="0" err="1"/>
              <a:t>OEAs</a:t>
            </a:r>
            <a:r>
              <a:rPr lang="es-ES" sz="1900" b="1" dirty="0"/>
              <a:t>.  </a:t>
            </a:r>
          </a:p>
        </p:txBody>
      </p:sp>
      <p:sp>
        <p:nvSpPr>
          <p:cNvPr id="3" name="Rectángulo 2"/>
          <p:cNvSpPr/>
          <p:nvPr/>
        </p:nvSpPr>
        <p:spPr>
          <a:xfrm>
            <a:off x="3927746" y="310993"/>
            <a:ext cx="5433968" cy="584775"/>
          </a:xfrm>
          <a:prstGeom prst="rect">
            <a:avLst/>
          </a:prstGeom>
        </p:spPr>
        <p:txBody>
          <a:bodyPr wrap="square">
            <a:spAutoFit/>
          </a:bodyPr>
          <a:lstStyle/>
          <a:p>
            <a:r>
              <a:rPr lang="es-ES_tradnl" sz="3200" b="1">
                <a:solidFill>
                  <a:srgbClr val="002060"/>
                </a:solidFill>
                <a:latin typeface="Arial" panose="020B0604020202020204" pitchFamily="34" charset="0"/>
                <a:cs typeface="Arial" panose="020B0604020202020204" pitchFamily="34" charset="0"/>
              </a:rPr>
              <a:t>Acciones para el 2026</a:t>
            </a:r>
            <a:endParaRPr lang="es-ES_tradnl" sz="32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420571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BA539227-BC5D-C642-7DA0-88EE07018439}"/>
              </a:ext>
            </a:extLst>
          </p:cNvPr>
          <p:cNvSpPr txBox="1"/>
          <p:nvPr/>
        </p:nvSpPr>
        <p:spPr>
          <a:xfrm>
            <a:off x="5653648" y="3429000"/>
            <a:ext cx="6154056" cy="769441"/>
          </a:xfrm>
          <a:prstGeom prst="rect">
            <a:avLst/>
          </a:prstGeom>
          <a:noFill/>
        </p:spPr>
        <p:txBody>
          <a:bodyPr wrap="square">
            <a:spAutoFit/>
          </a:bodyPr>
          <a:lstStyle/>
          <a:p>
            <a:r>
              <a:rPr lang="es-CO" sz="4400" b="1" dirty="0">
                <a:solidFill>
                  <a:schemeClr val="bg1"/>
                </a:solidFill>
                <a:latin typeface="Arial" panose="020B0604020202020204" pitchFamily="34" charset="0"/>
                <a:cs typeface="Arial" panose="020B0604020202020204" pitchFamily="34" charset="0"/>
              </a:rPr>
              <a:t>Gracias</a:t>
            </a:r>
          </a:p>
        </p:txBody>
      </p:sp>
    </p:spTree>
    <p:extLst>
      <p:ext uri="{BB962C8B-B14F-4D97-AF65-F5344CB8AC3E}">
        <p14:creationId xmlns:p14="http://schemas.microsoft.com/office/powerpoint/2010/main" val="141989978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EB6C94AF8010D48BECC3E7C256A4D2B" ma:contentTypeVersion="18" ma:contentTypeDescription="Create a new document." ma:contentTypeScope="" ma:versionID="73f93509f830cfbfd3602a470c9e3c93">
  <xsd:schema xmlns:xsd="http://www.w3.org/2001/XMLSchema" xmlns:xs="http://www.w3.org/2001/XMLSchema" xmlns:p="http://schemas.microsoft.com/office/2006/metadata/properties" xmlns:ns3="80b85395-ac31-4b56-902b-e2dc4f5a5618" xmlns:ns4="10a93019-545d-46cd-a9ca-17d53d6615df" targetNamespace="http://schemas.microsoft.com/office/2006/metadata/properties" ma:root="true" ma:fieldsID="fb8e89b45eaaf71caa59c36270aa8b79" ns3:_="" ns4:_="">
    <xsd:import namespace="80b85395-ac31-4b56-902b-e2dc4f5a5618"/>
    <xsd:import namespace="10a93019-545d-46cd-a9ca-17d53d6615df"/>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3:MediaServiceAutoTags" minOccurs="0"/>
                <xsd:element ref="ns3:MediaServiceOCR" minOccurs="0"/>
                <xsd:element ref="ns3:MediaLengthInSeconds"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0b85395-ac31-4b56-902b-e2dc4f5a56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AutoTags" ma:index="19" nillable="true" ma:displayName="Tags" ma:internalName="MediaServiceAutoTags"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0a93019-545d-46cd-a9ca-17d53d6615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10a93019-545d-46cd-a9ca-17d53d6615df">
      <UserInfo>
        <DisplayName>Claudia Marina Castellanos Enciso</DisplayName>
        <AccountId>12341</AccountId>
        <AccountType/>
      </UserInfo>
    </SharedWithUsers>
    <_activity xmlns="80b85395-ac31-4b56-902b-e2dc4f5a5618" xsi:nil="true"/>
  </documentManagement>
</p:properties>
</file>

<file path=customXml/itemProps1.xml><?xml version="1.0" encoding="utf-8"?>
<ds:datastoreItem xmlns:ds="http://schemas.openxmlformats.org/officeDocument/2006/customXml" ds:itemID="{85D961F1-E3C1-4E5D-A584-38395052AF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0b85395-ac31-4b56-902b-e2dc4f5a5618"/>
    <ds:schemaRef ds:uri="10a93019-545d-46cd-a9ca-17d53d6615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C509263-0F5A-43F7-9D98-984FF1335621}">
  <ds:schemaRefs>
    <ds:schemaRef ds:uri="http://schemas.microsoft.com/sharepoint/v3/contenttype/forms"/>
  </ds:schemaRefs>
</ds:datastoreItem>
</file>

<file path=customXml/itemProps3.xml><?xml version="1.0" encoding="utf-8"?>
<ds:datastoreItem xmlns:ds="http://schemas.openxmlformats.org/officeDocument/2006/customXml" ds:itemID="{DB7EBAEC-5EAE-4367-8EA8-491EC2CA0452}">
  <ds:schemaRefs>
    <ds:schemaRef ds:uri="80b85395-ac31-4b56-902b-e2dc4f5a5618"/>
    <ds:schemaRef ds:uri="http://schemas.microsoft.com/office/infopath/2007/PartnerControls"/>
    <ds:schemaRef ds:uri="http://schemas.microsoft.com/office/2006/metadata/properties"/>
    <ds:schemaRef ds:uri="http://schemas.microsoft.com/office/2006/documentManagement/types"/>
    <ds:schemaRef ds:uri="http://purl.org/dc/elements/1.1/"/>
    <ds:schemaRef ds:uri="http://purl.org/dc/dcmitype/"/>
    <ds:schemaRef ds:uri="http://schemas.openxmlformats.org/package/2006/metadata/core-properties"/>
    <ds:schemaRef ds:uri="10a93019-545d-46cd-a9ca-17d53d6615df"/>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2143</TotalTime>
  <Words>1978</Words>
  <Application>Microsoft Office PowerPoint</Application>
  <PresentationFormat>Panorámica</PresentationFormat>
  <Paragraphs>179</Paragraphs>
  <Slides>9</Slides>
  <Notes>9</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9</vt:i4>
      </vt:variant>
    </vt:vector>
  </HeadingPairs>
  <TitlesOfParts>
    <vt:vector size="17" baseType="lpstr">
      <vt:lpstr>Aptos</vt:lpstr>
      <vt:lpstr>Arial</vt:lpstr>
      <vt:lpstr>Calibri</vt:lpstr>
      <vt:lpstr>Fira Sans Extra Condensed Medium</vt:lpstr>
      <vt:lpstr>Nunito sans</vt:lpstr>
      <vt:lpstr>Symbol</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Cesar Augusto Barragan Bernal</dc:creator>
  <cp:lastModifiedBy>Diana Carolina Montaño Lopera</cp:lastModifiedBy>
  <cp:revision>271</cp:revision>
  <dcterms:created xsi:type="dcterms:W3CDTF">2024-03-06T19:42:03Z</dcterms:created>
  <dcterms:modified xsi:type="dcterms:W3CDTF">2025-08-19T17:26:44Z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0x0101007EB6C94AF8010D48BECC3E7C256A4D2B</vt:lpwstr>
  </property>
  <property fmtid="{D5CDD505-2E9C-101B-9397-08002B2CF9AE}" pid="3" name="MSIP_Label_9238af61-cfb1-43e3-a724-fe68a71eee05_Enabled">
    <vt:lpwstr>true</vt:lpwstr>
  </property>
  <property fmtid="{D5CDD505-2E9C-101B-9397-08002B2CF9AE}" pid="4" name="MSIP_Label_9238af61-cfb1-43e3-a724-fe68a71eee05_SetDate">
    <vt:lpwstr>2025-03-05T21:59:37Z</vt:lpwstr>
  </property>
  <property fmtid="{D5CDD505-2E9C-101B-9397-08002B2CF9AE}" pid="5" name="MSIP_Label_9238af61-cfb1-43e3-a724-fe68a71eee05_Method">
    <vt:lpwstr>Privileged</vt:lpwstr>
  </property>
  <property fmtid="{D5CDD505-2E9C-101B-9397-08002B2CF9AE}" pid="6" name="MSIP_Label_9238af61-cfb1-43e3-a724-fe68a71eee05_Name">
    <vt:lpwstr>Pública</vt:lpwstr>
  </property>
  <property fmtid="{D5CDD505-2E9C-101B-9397-08002B2CF9AE}" pid="7" name="MSIP_Label_9238af61-cfb1-43e3-a724-fe68a71eee05_SiteId">
    <vt:lpwstr>fab26e5a-737a-4438-8ccd-8e465ecf21d8</vt:lpwstr>
  </property>
  <property fmtid="{D5CDD505-2E9C-101B-9397-08002B2CF9AE}" pid="8" name="MSIP_Label_9238af61-cfb1-43e3-a724-fe68a71eee05_ActionId">
    <vt:lpwstr>0a1490fa-caae-4c3b-9077-f1eb42b273d5</vt:lpwstr>
  </property>
  <property fmtid="{D5CDD505-2E9C-101B-9397-08002B2CF9AE}" pid="9" name="MSIP_Label_9238af61-cfb1-43e3-a724-fe68a71eee05_ContentBits">
    <vt:lpwstr>2</vt:lpwstr>
  </property>
  <property fmtid="{D5CDD505-2E9C-101B-9397-08002B2CF9AE}" pid="10" name="ClassificationContentMarkingFooterLocations">
    <vt:lpwstr>Tema de Office:5</vt:lpwstr>
  </property>
  <property fmtid="{D5CDD505-2E9C-101B-9397-08002B2CF9AE}" pid="11" name="ClassificationContentMarkingFooterText">
    <vt:lpwstr>Información Pública</vt:lpwstr>
  </property>
</Properties>
</file>